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3"/>
    <p:sldMasterId id="2147483661" r:id="rId4"/>
  </p:sldMasterIdLst>
  <p:notesMasterIdLst>
    <p:notesMasterId r:id="rId9"/>
  </p:notesMasterIdLst>
  <p:handoutMasterIdLst>
    <p:handoutMasterId r:id="rId22"/>
  </p:handoutMasterIdLst>
  <p:sldIdLst>
    <p:sldId id="448" r:id="rId5"/>
    <p:sldId id="451" r:id="rId6"/>
    <p:sldId id="449" r:id="rId7"/>
    <p:sldId id="450" r:id="rId8"/>
    <p:sldId id="472" r:id="rId10"/>
    <p:sldId id="462" r:id="rId11"/>
    <p:sldId id="455" r:id="rId12"/>
    <p:sldId id="481" r:id="rId13"/>
    <p:sldId id="479" r:id="rId14"/>
    <p:sldId id="480" r:id="rId15"/>
    <p:sldId id="460" r:id="rId16"/>
    <p:sldId id="476" r:id="rId17"/>
    <p:sldId id="465" r:id="rId18"/>
    <p:sldId id="461" r:id="rId19"/>
    <p:sldId id="463" r:id="rId20"/>
    <p:sldId id="471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3" userDrawn="1">
          <p15:clr>
            <a:srgbClr val="A4A3A4"/>
          </p15:clr>
        </p15:guide>
        <p15:guide id="2" pos="38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D54D"/>
    <a:srgbClr val="00B745"/>
    <a:srgbClr val="E79900"/>
    <a:srgbClr val="5BC5D6"/>
    <a:srgbClr val="FFFFFF"/>
    <a:srgbClr val="FFC516"/>
    <a:srgbClr val="D5CA3C"/>
    <a:srgbClr val="F9FDFD"/>
    <a:srgbClr val="FCDD7C"/>
    <a:srgbClr val="6ED2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6331" autoAdjust="0"/>
  </p:normalViewPr>
  <p:slideViewPr>
    <p:cSldViewPr snapToGrid="0" showGuides="1">
      <p:cViewPr varScale="1">
        <p:scale>
          <a:sx n="113" d="100"/>
          <a:sy n="113" d="100"/>
        </p:scale>
        <p:origin x="582" y="108"/>
      </p:cViewPr>
      <p:guideLst>
        <p:guide orient="horz" pos="2213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gs" Target="tags/tag144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</a:fld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</a:fld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阿里巴巴普惠体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阿里巴巴普惠体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阿里巴巴普惠体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阿里巴巴普惠体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阿里巴巴普惠体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677c9b0a9541a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0" y="0"/>
            <a:ext cx="12204700" cy="6857365"/>
          </a:xfrm>
          <a:prstGeom prst="rect">
            <a:avLst/>
          </a:prstGeom>
        </p:spPr>
      </p:pic>
      <p:sp>
        <p:nvSpPr>
          <p:cNvPr id="17" name="圆角矩形 16"/>
          <p:cNvSpPr/>
          <p:nvPr userDrawn="1"/>
        </p:nvSpPr>
        <p:spPr>
          <a:xfrm>
            <a:off x="209550" y="214948"/>
            <a:ext cx="11785600" cy="6427470"/>
          </a:xfrm>
          <a:prstGeom prst="roundRect">
            <a:avLst>
              <a:gd name="adj" fmla="val 30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阿里巴巴普惠体" panose="00020600040101010101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1042035" y="431800"/>
            <a:ext cx="27768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dist">
              <a:buClrTx/>
              <a:buSzTx/>
              <a:buFontTx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阿里巴巴普惠体" panose="00020600040101010101" charset="-122"/>
                <a:sym typeface="+mn-lt"/>
              </a:rPr>
              <a:t>活动注意事项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思源宋体 CN Heavy" panose="02020900000000000000" charset="-122"/>
              <a:ea typeface="思源宋体 CN Heavy" panose="02020900000000000000" charset="-122"/>
              <a:cs typeface="阿里巴巴普惠体" panose="00020600040101010101" charset="-122"/>
              <a:sym typeface="+mn-lt"/>
            </a:endParaRPr>
          </a:p>
        </p:txBody>
      </p:sp>
      <p:pic>
        <p:nvPicPr>
          <p:cNvPr id="19" name="图片 18" descr="65945050a2b8b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 flipH="1">
            <a:off x="258445" y="263525"/>
            <a:ext cx="812165" cy="84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677c9b0a9541a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0" y="0"/>
            <a:ext cx="12204700" cy="6857365"/>
          </a:xfrm>
          <a:prstGeom prst="rect">
            <a:avLst/>
          </a:prstGeom>
        </p:spPr>
      </p:pic>
      <p:sp>
        <p:nvSpPr>
          <p:cNvPr id="17" name="圆角矩形 16"/>
          <p:cNvSpPr/>
          <p:nvPr userDrawn="1"/>
        </p:nvSpPr>
        <p:spPr>
          <a:xfrm>
            <a:off x="209550" y="214948"/>
            <a:ext cx="11785600" cy="6427470"/>
          </a:xfrm>
          <a:prstGeom prst="roundRect">
            <a:avLst>
              <a:gd name="adj" fmla="val 30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阿里巴巴普惠体" panose="00020600040101010101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1042035" y="431800"/>
            <a:ext cx="27768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dist">
              <a:buClrTx/>
              <a:buSzTx/>
              <a:buFontTx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阿里巴巴普惠体" panose="00020600040101010101" charset="-122"/>
                <a:sym typeface="+mn-lt"/>
              </a:rPr>
              <a:t>活动经费预算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思源宋体 CN Heavy" panose="02020900000000000000" charset="-122"/>
              <a:ea typeface="思源宋体 CN Heavy" panose="02020900000000000000" charset="-122"/>
              <a:cs typeface="阿里巴巴普惠体" panose="00020600040101010101" charset="-122"/>
              <a:sym typeface="+mn-lt"/>
            </a:endParaRPr>
          </a:p>
        </p:txBody>
      </p:sp>
      <p:pic>
        <p:nvPicPr>
          <p:cNvPr id="19" name="图片 18" descr="65945050a2b8b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 flipH="1">
            <a:off x="258445" y="263525"/>
            <a:ext cx="812165" cy="84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677c9b0a9541a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0" y="0"/>
            <a:ext cx="12204700" cy="6857365"/>
          </a:xfrm>
          <a:prstGeom prst="rect">
            <a:avLst/>
          </a:prstGeom>
        </p:spPr>
      </p:pic>
      <p:sp>
        <p:nvSpPr>
          <p:cNvPr id="17" name="圆角矩形 16"/>
          <p:cNvSpPr/>
          <p:nvPr userDrawn="1"/>
        </p:nvSpPr>
        <p:spPr>
          <a:xfrm>
            <a:off x="209550" y="214948"/>
            <a:ext cx="11785600" cy="6427470"/>
          </a:xfrm>
          <a:prstGeom prst="roundRect">
            <a:avLst>
              <a:gd name="adj" fmla="val 30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阿里巴巴普惠体" panose="00020600040101010101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1042035" y="431800"/>
            <a:ext cx="27768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dist">
              <a:buClrTx/>
              <a:buSzTx/>
              <a:buFontTx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阿里巴巴普惠体" panose="00020600040101010101" charset="-122"/>
                <a:sym typeface="+mn-lt"/>
              </a:rPr>
              <a:t>活动策划方案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思源宋体 CN Heavy" panose="02020900000000000000" charset="-122"/>
              <a:ea typeface="思源宋体 CN Heavy" panose="02020900000000000000" charset="-122"/>
              <a:cs typeface="阿里巴巴普惠体" panose="00020600040101010101" charset="-122"/>
              <a:sym typeface="+mn-lt"/>
            </a:endParaRPr>
          </a:p>
        </p:txBody>
      </p:sp>
      <p:pic>
        <p:nvPicPr>
          <p:cNvPr id="19" name="图片 18" descr="65945050a2b8b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 flipH="1">
            <a:off x="258445" y="263525"/>
            <a:ext cx="812165" cy="84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677c9b0a9541a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0" y="0"/>
            <a:ext cx="12204700" cy="6857365"/>
          </a:xfrm>
          <a:prstGeom prst="rect">
            <a:avLst/>
          </a:prstGeom>
        </p:spPr>
      </p:pic>
      <p:sp>
        <p:nvSpPr>
          <p:cNvPr id="17" name="圆角矩形 16"/>
          <p:cNvSpPr/>
          <p:nvPr userDrawn="1"/>
        </p:nvSpPr>
        <p:spPr>
          <a:xfrm>
            <a:off x="209550" y="214948"/>
            <a:ext cx="11785600" cy="6427470"/>
          </a:xfrm>
          <a:prstGeom prst="roundRect">
            <a:avLst>
              <a:gd name="adj" fmla="val 30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阿里巴巴普惠体" panose="00020600040101010101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1042035" y="431800"/>
            <a:ext cx="27768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dist">
              <a:buClrTx/>
              <a:buSzTx/>
              <a:buFontTx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阿里巴巴普惠体" panose="00020600040101010101" charset="-122"/>
                <a:sym typeface="+mn-lt"/>
              </a:rPr>
              <a:t>活动前期准备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思源宋体 CN Heavy" panose="02020900000000000000" charset="-122"/>
              <a:ea typeface="思源宋体 CN Heavy" panose="02020900000000000000" charset="-122"/>
              <a:cs typeface="阿里巴巴普惠体" panose="00020600040101010101" charset="-122"/>
              <a:sym typeface="+mn-lt"/>
            </a:endParaRPr>
          </a:p>
        </p:txBody>
      </p:sp>
      <p:pic>
        <p:nvPicPr>
          <p:cNvPr id="19" name="图片 18" descr="65945050a2b8b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 flipH="1">
            <a:off x="258445" y="263525"/>
            <a:ext cx="812165" cy="84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677c9b0a9541a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0" y="0"/>
            <a:ext cx="12204700" cy="6857365"/>
          </a:xfrm>
          <a:prstGeom prst="rect">
            <a:avLst/>
          </a:prstGeom>
        </p:spPr>
      </p:pic>
      <p:sp>
        <p:nvSpPr>
          <p:cNvPr id="17" name="圆角矩形 16"/>
          <p:cNvSpPr/>
          <p:nvPr userDrawn="1"/>
        </p:nvSpPr>
        <p:spPr>
          <a:xfrm>
            <a:off x="209550" y="214948"/>
            <a:ext cx="11785600" cy="6427470"/>
          </a:xfrm>
          <a:prstGeom prst="roundRect">
            <a:avLst>
              <a:gd name="adj" fmla="val 30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阿里巴巴普惠体" panose="00020600040101010101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1042035" y="431800"/>
            <a:ext cx="27768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dist">
              <a:buClrTx/>
              <a:buSzTx/>
              <a:buFontTx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阿里巴巴普惠体" panose="00020600040101010101" charset="-122"/>
                <a:sym typeface="+mn-lt"/>
              </a:rPr>
              <a:t>活动注意事项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思源宋体 CN Heavy" panose="02020900000000000000" charset="-122"/>
              <a:ea typeface="思源宋体 CN Heavy" panose="02020900000000000000" charset="-122"/>
              <a:cs typeface="阿里巴巴普惠体" panose="00020600040101010101" charset="-122"/>
              <a:sym typeface="+mn-lt"/>
            </a:endParaRPr>
          </a:p>
        </p:txBody>
      </p:sp>
      <p:pic>
        <p:nvPicPr>
          <p:cNvPr id="19" name="图片 18" descr="65945050a2b8b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 flipH="1">
            <a:off x="258445" y="263525"/>
            <a:ext cx="812165" cy="84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677c9b0a9541a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0" y="0"/>
            <a:ext cx="12204700" cy="6857365"/>
          </a:xfrm>
          <a:prstGeom prst="rect">
            <a:avLst/>
          </a:prstGeom>
        </p:spPr>
      </p:pic>
      <p:sp>
        <p:nvSpPr>
          <p:cNvPr id="17" name="圆角矩形 16"/>
          <p:cNvSpPr/>
          <p:nvPr userDrawn="1"/>
        </p:nvSpPr>
        <p:spPr>
          <a:xfrm>
            <a:off x="209550" y="214948"/>
            <a:ext cx="11785600" cy="6427470"/>
          </a:xfrm>
          <a:prstGeom prst="roundRect">
            <a:avLst>
              <a:gd name="adj" fmla="val 30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阿里巴巴普惠体" panose="00020600040101010101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1042035" y="431800"/>
            <a:ext cx="27768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dist">
              <a:buClrTx/>
              <a:buSzTx/>
              <a:buFontTx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阿里巴巴普惠体" panose="00020600040101010101" charset="-122"/>
                <a:sym typeface="+mn-lt"/>
              </a:rPr>
              <a:t>活动经费预算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思源宋体 CN Heavy" panose="02020900000000000000" charset="-122"/>
              <a:ea typeface="思源宋体 CN Heavy" panose="02020900000000000000" charset="-122"/>
              <a:cs typeface="阿里巴巴普惠体" panose="00020600040101010101" charset="-122"/>
              <a:sym typeface="+mn-lt"/>
            </a:endParaRPr>
          </a:p>
        </p:txBody>
      </p:sp>
      <p:pic>
        <p:nvPicPr>
          <p:cNvPr id="19" name="图片 18" descr="65945050a2b8b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 flipH="1">
            <a:off x="258445" y="263525"/>
            <a:ext cx="812165" cy="84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 userDrawn="1"/>
        </p:nvSpPr>
        <p:spPr>
          <a:xfrm>
            <a:off x="11651940" y="68718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677c9b0a9541a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0" y="0"/>
            <a:ext cx="12204700" cy="6857365"/>
          </a:xfrm>
          <a:prstGeom prst="rect">
            <a:avLst/>
          </a:prstGeom>
        </p:spPr>
      </p:pic>
      <p:sp>
        <p:nvSpPr>
          <p:cNvPr id="17" name="圆角矩形 16"/>
          <p:cNvSpPr/>
          <p:nvPr userDrawn="1"/>
        </p:nvSpPr>
        <p:spPr>
          <a:xfrm>
            <a:off x="209550" y="214948"/>
            <a:ext cx="11785600" cy="6427470"/>
          </a:xfrm>
          <a:prstGeom prst="roundRect">
            <a:avLst>
              <a:gd name="adj" fmla="val 30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阿里巴巴普惠体" panose="00020600040101010101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1042035" y="431800"/>
            <a:ext cx="27768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dist">
              <a:buClrTx/>
              <a:buSzTx/>
              <a:buFontTx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阿里巴巴普惠体" panose="00020600040101010101" charset="-122"/>
                <a:sym typeface="+mn-lt"/>
              </a:rPr>
              <a:t>活动策划方案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思源宋体 CN Heavy" panose="02020900000000000000" charset="-122"/>
              <a:ea typeface="思源宋体 CN Heavy" panose="02020900000000000000" charset="-122"/>
              <a:cs typeface="阿里巴巴普惠体" panose="00020600040101010101" charset="-122"/>
              <a:sym typeface="+mn-lt"/>
            </a:endParaRPr>
          </a:p>
        </p:txBody>
      </p:sp>
      <p:pic>
        <p:nvPicPr>
          <p:cNvPr id="19" name="图片 18" descr="65945050a2b8b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 flipH="1">
            <a:off x="258445" y="263525"/>
            <a:ext cx="812165" cy="84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677c9b0a9541a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0" y="0"/>
            <a:ext cx="12204700" cy="6857365"/>
          </a:xfrm>
          <a:prstGeom prst="rect">
            <a:avLst/>
          </a:prstGeom>
        </p:spPr>
      </p:pic>
      <p:sp>
        <p:nvSpPr>
          <p:cNvPr id="17" name="圆角矩形 16"/>
          <p:cNvSpPr/>
          <p:nvPr userDrawn="1"/>
        </p:nvSpPr>
        <p:spPr>
          <a:xfrm>
            <a:off x="209550" y="214948"/>
            <a:ext cx="11785600" cy="6427470"/>
          </a:xfrm>
          <a:prstGeom prst="roundRect">
            <a:avLst>
              <a:gd name="adj" fmla="val 30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阿里巴巴普惠体" panose="00020600040101010101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1042035" y="431800"/>
            <a:ext cx="27768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dist">
              <a:buClrTx/>
              <a:buSzTx/>
              <a:buFontTx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阿里巴巴普惠体" panose="00020600040101010101" charset="-122"/>
                <a:sym typeface="+mn-lt"/>
              </a:rPr>
              <a:t>活动前期准备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思源宋体 CN Heavy" panose="02020900000000000000" charset="-122"/>
              <a:ea typeface="思源宋体 CN Heavy" panose="02020900000000000000" charset="-122"/>
              <a:cs typeface="阿里巴巴普惠体" panose="00020600040101010101" charset="-122"/>
              <a:sym typeface="+mn-lt"/>
            </a:endParaRPr>
          </a:p>
        </p:txBody>
      </p:sp>
      <p:pic>
        <p:nvPicPr>
          <p:cNvPr id="19" name="图片 18" descr="65945050a2b8b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 flipH="1">
            <a:off x="258445" y="263525"/>
            <a:ext cx="812165" cy="84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tags" Target="../tags/tag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tags" Target="../tags/tag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9.xml"/><Relationship Id="rId4" Type="http://schemas.openxmlformats.org/officeDocument/2006/relationships/image" Target="../media/image10.png"/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0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1.xml"/><Relationship Id="rId4" Type="http://schemas.openxmlformats.org/officeDocument/2006/relationships/image" Target="../media/image10.png"/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image" Target="../media/image21.png"/><Relationship Id="rId16" Type="http://schemas.openxmlformats.org/officeDocument/2006/relationships/slideLayout" Target="../slideLayouts/slideLayout10.xml"/><Relationship Id="rId15" Type="http://schemas.openxmlformats.org/officeDocument/2006/relationships/tags" Target="../tags/tag125.xml"/><Relationship Id="rId14" Type="http://schemas.openxmlformats.org/officeDocument/2006/relationships/tags" Target="../tags/tag124.xml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tags" Target="../tags/tag11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8" Type="http://schemas.openxmlformats.org/officeDocument/2006/relationships/slideLayout" Target="../slideLayouts/slideLayout10.xml"/><Relationship Id="rId17" Type="http://schemas.openxmlformats.org/officeDocument/2006/relationships/tags" Target="../tags/tag142.xml"/><Relationship Id="rId16" Type="http://schemas.openxmlformats.org/officeDocument/2006/relationships/tags" Target="../tags/tag141.xml"/><Relationship Id="rId15" Type="http://schemas.openxmlformats.org/officeDocument/2006/relationships/tags" Target="../tags/tag140.xml"/><Relationship Id="rId14" Type="http://schemas.openxmlformats.org/officeDocument/2006/relationships/tags" Target="../tags/tag139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tags" Target="../tags/tag12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43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2" Type="http://schemas.openxmlformats.org/officeDocument/2006/relationships/slideLayout" Target="../slideLayouts/slideLayout7.xml"/><Relationship Id="rId31" Type="http://schemas.openxmlformats.org/officeDocument/2006/relationships/tags" Target="../tags/tag36.xml"/><Relationship Id="rId30" Type="http://schemas.openxmlformats.org/officeDocument/2006/relationships/tags" Target="../tags/tag35.xml"/><Relationship Id="rId3" Type="http://schemas.openxmlformats.org/officeDocument/2006/relationships/tags" Target="../tags/tag8.xml"/><Relationship Id="rId29" Type="http://schemas.openxmlformats.org/officeDocument/2006/relationships/tags" Target="../tags/tag34.xml"/><Relationship Id="rId28" Type="http://schemas.openxmlformats.org/officeDocument/2006/relationships/tags" Target="../tags/tag33.xml"/><Relationship Id="rId27" Type="http://schemas.openxmlformats.org/officeDocument/2006/relationships/tags" Target="../tags/tag32.xml"/><Relationship Id="rId26" Type="http://schemas.openxmlformats.org/officeDocument/2006/relationships/tags" Target="../tags/tag31.xml"/><Relationship Id="rId25" Type="http://schemas.openxmlformats.org/officeDocument/2006/relationships/tags" Target="../tags/tag30.xml"/><Relationship Id="rId24" Type="http://schemas.openxmlformats.org/officeDocument/2006/relationships/tags" Target="../tags/tag29.xml"/><Relationship Id="rId23" Type="http://schemas.openxmlformats.org/officeDocument/2006/relationships/tags" Target="../tags/tag28.xml"/><Relationship Id="rId22" Type="http://schemas.openxmlformats.org/officeDocument/2006/relationships/tags" Target="../tags/tag27.xml"/><Relationship Id="rId21" Type="http://schemas.openxmlformats.org/officeDocument/2006/relationships/tags" Target="../tags/tag26.xml"/><Relationship Id="rId20" Type="http://schemas.openxmlformats.org/officeDocument/2006/relationships/tags" Target="../tags/tag25.xml"/><Relationship Id="rId2" Type="http://schemas.openxmlformats.org/officeDocument/2006/relationships/tags" Target="../tags/tag7.xml"/><Relationship Id="rId19" Type="http://schemas.openxmlformats.org/officeDocument/2006/relationships/tags" Target="../tags/tag24.xml"/><Relationship Id="rId18" Type="http://schemas.openxmlformats.org/officeDocument/2006/relationships/tags" Target="../tags/tag23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7.xml"/><Relationship Id="rId4" Type="http://schemas.openxmlformats.org/officeDocument/2006/relationships/image" Target="../media/image10.png"/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1" Type="http://schemas.openxmlformats.org/officeDocument/2006/relationships/slideLayout" Target="../slideLayouts/slideLayout8.xml"/><Relationship Id="rId10" Type="http://schemas.openxmlformats.org/officeDocument/2006/relationships/tags" Target="../tags/tag45.xml"/><Relationship Id="rId1" Type="http://schemas.openxmlformats.org/officeDocument/2006/relationships/tags" Target="../tags/tag3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0" Type="http://schemas.openxmlformats.org/officeDocument/2006/relationships/slideLayout" Target="../slideLayouts/slideLayout10.xml"/><Relationship Id="rId2" Type="http://schemas.openxmlformats.org/officeDocument/2006/relationships/tags" Target="../tags/tag47.xml"/><Relationship Id="rId19" Type="http://schemas.openxmlformats.org/officeDocument/2006/relationships/tags" Target="../tags/tag64.xml"/><Relationship Id="rId18" Type="http://schemas.openxmlformats.org/officeDocument/2006/relationships/tags" Target="../tags/tag63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65.xml"/><Relationship Id="rId4" Type="http://schemas.openxmlformats.org/officeDocument/2006/relationships/image" Target="../media/image10.png"/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66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4" Type="http://schemas.openxmlformats.org/officeDocument/2006/relationships/slideLayout" Target="../slideLayouts/slideLayout8.xml"/><Relationship Id="rId43" Type="http://schemas.openxmlformats.org/officeDocument/2006/relationships/tags" Target="../tags/tag106.xml"/><Relationship Id="rId42" Type="http://schemas.openxmlformats.org/officeDocument/2006/relationships/tags" Target="../tags/tag105.xml"/><Relationship Id="rId41" Type="http://schemas.openxmlformats.org/officeDocument/2006/relationships/tags" Target="../tags/tag104.xml"/><Relationship Id="rId40" Type="http://schemas.openxmlformats.org/officeDocument/2006/relationships/tags" Target="../tags/tag103.xml"/><Relationship Id="rId4" Type="http://schemas.openxmlformats.org/officeDocument/2006/relationships/tags" Target="../tags/tag67.xml"/><Relationship Id="rId39" Type="http://schemas.openxmlformats.org/officeDocument/2006/relationships/tags" Target="../tags/tag102.xml"/><Relationship Id="rId38" Type="http://schemas.openxmlformats.org/officeDocument/2006/relationships/tags" Target="../tags/tag101.xml"/><Relationship Id="rId37" Type="http://schemas.openxmlformats.org/officeDocument/2006/relationships/tags" Target="../tags/tag100.xml"/><Relationship Id="rId36" Type="http://schemas.openxmlformats.org/officeDocument/2006/relationships/tags" Target="../tags/tag99.xml"/><Relationship Id="rId35" Type="http://schemas.openxmlformats.org/officeDocument/2006/relationships/tags" Target="../tags/tag98.xml"/><Relationship Id="rId34" Type="http://schemas.openxmlformats.org/officeDocument/2006/relationships/tags" Target="../tags/tag97.xml"/><Relationship Id="rId33" Type="http://schemas.openxmlformats.org/officeDocument/2006/relationships/tags" Target="../tags/tag96.xml"/><Relationship Id="rId32" Type="http://schemas.openxmlformats.org/officeDocument/2006/relationships/tags" Target="../tags/tag95.xml"/><Relationship Id="rId31" Type="http://schemas.openxmlformats.org/officeDocument/2006/relationships/tags" Target="../tags/tag94.xml"/><Relationship Id="rId30" Type="http://schemas.openxmlformats.org/officeDocument/2006/relationships/tags" Target="../tags/tag93.xml"/><Relationship Id="rId3" Type="http://schemas.openxmlformats.org/officeDocument/2006/relationships/image" Target="../media/image13.png"/><Relationship Id="rId29" Type="http://schemas.openxmlformats.org/officeDocument/2006/relationships/tags" Target="../tags/tag92.xml"/><Relationship Id="rId28" Type="http://schemas.openxmlformats.org/officeDocument/2006/relationships/tags" Target="../tags/tag91.xml"/><Relationship Id="rId27" Type="http://schemas.openxmlformats.org/officeDocument/2006/relationships/tags" Target="../tags/tag90.xml"/><Relationship Id="rId26" Type="http://schemas.openxmlformats.org/officeDocument/2006/relationships/tags" Target="../tags/tag89.xml"/><Relationship Id="rId25" Type="http://schemas.openxmlformats.org/officeDocument/2006/relationships/tags" Target="../tags/tag88.xml"/><Relationship Id="rId24" Type="http://schemas.openxmlformats.org/officeDocument/2006/relationships/tags" Target="../tags/tag87.xml"/><Relationship Id="rId23" Type="http://schemas.openxmlformats.org/officeDocument/2006/relationships/tags" Target="../tags/tag86.xml"/><Relationship Id="rId22" Type="http://schemas.openxmlformats.org/officeDocument/2006/relationships/tags" Target="../tags/tag85.xml"/><Relationship Id="rId21" Type="http://schemas.openxmlformats.org/officeDocument/2006/relationships/tags" Target="../tags/tag84.xml"/><Relationship Id="rId20" Type="http://schemas.openxmlformats.org/officeDocument/2006/relationships/tags" Target="../tags/tag83.xml"/><Relationship Id="rId2" Type="http://schemas.openxmlformats.org/officeDocument/2006/relationships/image" Target="../media/image17.png"/><Relationship Id="rId19" Type="http://schemas.openxmlformats.org/officeDocument/2006/relationships/tags" Target="../tags/tag82.xml"/><Relationship Id="rId18" Type="http://schemas.openxmlformats.org/officeDocument/2006/relationships/tags" Target="../tags/tag81.xml"/><Relationship Id="rId17" Type="http://schemas.openxmlformats.org/officeDocument/2006/relationships/tags" Target="../tags/tag80.xml"/><Relationship Id="rId16" Type="http://schemas.openxmlformats.org/officeDocument/2006/relationships/tags" Target="../tags/tag79.xml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677c9b0a9541a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0" y="-12065"/>
            <a:ext cx="12192000" cy="6858635"/>
          </a:xfrm>
          <a:prstGeom prst="rect">
            <a:avLst/>
          </a:prstGeom>
        </p:spPr>
      </p:pic>
      <p:pic>
        <p:nvPicPr>
          <p:cNvPr id="14" name="图形" descr="6778cf8errr317a6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4806950" y="4034790"/>
            <a:ext cx="7385050" cy="2823210"/>
          </a:xfrm>
          <a:prstGeom prst="rect">
            <a:avLst/>
          </a:prstGeom>
        </p:spPr>
      </p:pic>
      <p:pic>
        <p:nvPicPr>
          <p:cNvPr id="15" name="图形" descr="677ddfcebb68b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885825" y="565150"/>
            <a:ext cx="1402080" cy="1087755"/>
          </a:xfrm>
          <a:prstGeom prst="rect">
            <a:avLst/>
          </a:prstGeom>
        </p:spPr>
      </p:pic>
      <p:pic>
        <p:nvPicPr>
          <p:cNvPr id="16" name="图形" descr="677ddfcebb68b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1200150" y="1758315"/>
            <a:ext cx="584200" cy="584200"/>
          </a:xfrm>
          <a:prstGeom prst="rect">
            <a:avLst/>
          </a:prstGeom>
        </p:spPr>
      </p:pic>
      <p:pic>
        <p:nvPicPr>
          <p:cNvPr id="18" name="图形" descr="63ae50aee9967aa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>
          <a:xfrm>
            <a:off x="9773285" y="2342515"/>
            <a:ext cx="1947545" cy="1985010"/>
          </a:xfrm>
          <a:prstGeom prst="rect">
            <a:avLst/>
          </a:prstGeom>
        </p:spPr>
      </p:pic>
      <p:pic>
        <p:nvPicPr>
          <p:cNvPr id="20" name="图片 19" descr="生成特定主题图片-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125" y="434975"/>
            <a:ext cx="5165725" cy="562165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848225" y="2737485"/>
            <a:ext cx="355600" cy="185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782185" y="2908935"/>
            <a:ext cx="459740" cy="1854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>
                <a:latin typeface="宋体" charset="0"/>
                <a:ea typeface="宋体" charset="0"/>
              </a:rPr>
              <a:t>小组</a:t>
            </a:r>
            <a:r>
              <a:rPr lang="en-US" altLang="zh-CN">
                <a:latin typeface="宋体" charset="0"/>
                <a:ea typeface="宋体" charset="0"/>
              </a:rPr>
              <a:t>：</a:t>
            </a:r>
            <a:r>
              <a:rPr lang="zh-CN" altLang="en-US">
                <a:latin typeface="宋体" charset="0"/>
                <a:ea typeface="宋体" charset="0"/>
              </a:rPr>
              <a:t>第五组</a:t>
            </a:r>
            <a:endParaRPr lang="zh-CN" altLang="en-US">
              <a:latin typeface="宋体" charset="0"/>
              <a:ea typeface="宋体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79875" y="2136775"/>
            <a:ext cx="355600" cy="1898015"/>
          </a:xfrm>
          <a:prstGeom prst="rect">
            <a:avLst/>
          </a:prstGeom>
          <a:solidFill>
            <a:srgbClr val="B6D54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4026535" y="2324100"/>
            <a:ext cx="459740" cy="1752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>
                <a:latin typeface="宋体" charset="0"/>
                <a:ea typeface="宋体" charset="0"/>
              </a:rPr>
              <a:t>汇报人</a:t>
            </a:r>
            <a:r>
              <a:rPr lang="en-US" altLang="zh-CN">
                <a:latin typeface="宋体" charset="0"/>
                <a:ea typeface="宋体" charset="0"/>
              </a:rPr>
              <a:t>：</a:t>
            </a:r>
            <a:r>
              <a:rPr lang="zh-CN" altLang="en-US">
                <a:latin typeface="宋体" charset="0"/>
                <a:ea typeface="宋体" charset="0"/>
              </a:rPr>
              <a:t>王岚</a:t>
            </a:r>
            <a:endParaRPr lang="zh-CN" altLang="en-US">
              <a:latin typeface="宋体" charset="0"/>
              <a:ea typeface="宋体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1092200" y="488950"/>
            <a:ext cx="287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68400" y="438150"/>
            <a:ext cx="5307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核心功能</a:t>
            </a:r>
            <a:r>
              <a:rPr lang="en-US" altLang="zh-CN" sz="2800"/>
              <a:t>-</a:t>
            </a:r>
            <a:r>
              <a:rPr lang="zh-CN" altLang="en-US" sz="2800"/>
              <a:t>问题发布流程</a:t>
            </a:r>
            <a:endParaRPr lang="zh-CN" altLang="en-US" sz="2800"/>
          </a:p>
        </p:txBody>
      </p:sp>
      <p:grpSp>
        <p:nvGrpSpPr>
          <p:cNvPr id="30" name="组合 29"/>
          <p:cNvGrpSpPr/>
          <p:nvPr/>
        </p:nvGrpSpPr>
        <p:grpSpPr>
          <a:xfrm>
            <a:off x="774700" y="1503045"/>
            <a:ext cx="8348345" cy="4762815"/>
            <a:chOff x="6753" y="2400"/>
            <a:chExt cx="12129" cy="7177"/>
          </a:xfrm>
        </p:grpSpPr>
        <p:sp>
          <p:nvSpPr>
            <p:cNvPr id="10" name="右箭头 9"/>
            <p:cNvSpPr/>
            <p:nvPr/>
          </p:nvSpPr>
          <p:spPr>
            <a:xfrm>
              <a:off x="14472" y="4942"/>
              <a:ext cx="1084" cy="403"/>
            </a:xfrm>
            <a:prstGeom prst="rightArrow">
              <a:avLst/>
            </a:prstGeom>
            <a:solidFill>
              <a:srgbClr val="B6D54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753" y="2526"/>
              <a:ext cx="2722" cy="5881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86" y="2462"/>
              <a:ext cx="2777" cy="594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47" y="2410"/>
              <a:ext cx="2778" cy="5992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7115" y="6986"/>
              <a:ext cx="3084" cy="993"/>
            </a:xfrm>
            <a:prstGeom prst="rect">
              <a:avLst/>
            </a:prstGeom>
            <a:noFill/>
            <a:ln w="28575">
              <a:solidFill>
                <a:srgbClr val="E7990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5389" y="2400"/>
              <a:ext cx="3493" cy="2342"/>
            </a:xfrm>
            <a:prstGeom prst="rect">
              <a:avLst/>
            </a:prstGeom>
            <a:noFill/>
            <a:ln w="28575">
              <a:solidFill>
                <a:srgbClr val="E7990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079" y="3076"/>
              <a:ext cx="3695" cy="3280"/>
            </a:xfrm>
            <a:prstGeom prst="rect">
              <a:avLst/>
            </a:prstGeom>
            <a:noFill/>
            <a:ln w="28575">
              <a:solidFill>
                <a:srgbClr val="E7990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右箭头 12"/>
            <p:cNvSpPr/>
            <p:nvPr/>
          </p:nvSpPr>
          <p:spPr>
            <a:xfrm>
              <a:off x="9712" y="4742"/>
              <a:ext cx="1084" cy="403"/>
            </a:xfrm>
            <a:prstGeom prst="rightArrow">
              <a:avLst/>
            </a:prstGeom>
            <a:solidFill>
              <a:srgbClr val="B6D54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115" y="9069"/>
              <a:ext cx="2286" cy="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b="1">
                  <a:solidFill>
                    <a:srgbClr val="92D050"/>
                  </a:solidFill>
                </a:rPr>
                <a:t>浏览问题列表</a:t>
              </a:r>
              <a:endParaRPr lang="zh-CN" altLang="en-US" sz="1600" b="1">
                <a:solidFill>
                  <a:srgbClr val="92D05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474" y="9069"/>
              <a:ext cx="2689" cy="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b="1">
                  <a:solidFill>
                    <a:srgbClr val="92D050"/>
                  </a:solidFill>
                </a:rPr>
                <a:t>填写内容</a:t>
              </a:r>
              <a:r>
                <a:rPr lang="zh-CN" altLang="en-US" sz="1600" b="1">
                  <a:solidFill>
                    <a:srgbClr val="92D050"/>
                  </a:solidFill>
                </a:rPr>
                <a:t>与图片</a:t>
              </a:r>
              <a:endParaRPr lang="zh-CN" altLang="en-US" sz="1600" b="1">
                <a:solidFill>
                  <a:srgbClr val="92D05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5993" y="9069"/>
              <a:ext cx="2286" cy="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b="1">
                  <a:solidFill>
                    <a:srgbClr val="92D050"/>
                  </a:solidFill>
                </a:rPr>
                <a:t>查看</a:t>
              </a:r>
              <a:r>
                <a:rPr lang="zh-CN" altLang="en-US" sz="1600" b="1">
                  <a:solidFill>
                    <a:srgbClr val="92D050"/>
                  </a:solidFill>
                </a:rPr>
                <a:t>个人发布</a:t>
              </a:r>
              <a:endParaRPr lang="zh-CN" altLang="en-US" sz="1600" b="1">
                <a:solidFill>
                  <a:srgbClr val="92D050"/>
                </a:solidFill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9999980" y="1593215"/>
            <a:ext cx="1290320" cy="45377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支持点赞、评论与删除</a:t>
            </a:r>
            <a:endParaRPr lang="zh-CN" altLang="en-US">
              <a:sym typeface="+mn-ea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</a:t>
            </a:r>
            <a:r>
              <a:rPr lang="zh-CN" altLang="en-US" b="1">
                <a:sym typeface="+mn-ea"/>
              </a:rPr>
              <a:t>我的发布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中统一管理个人内容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2" name="图形"/>
          <p:cNvSpPr/>
          <p:nvPr>
            <p:custDataLst>
              <p:tags r:id="rId4"/>
            </p:custDataLst>
          </p:nvPr>
        </p:nvSpPr>
        <p:spPr>
          <a:xfrm flipH="1">
            <a:off x="9219565" y="745490"/>
            <a:ext cx="5520055" cy="5520055"/>
          </a:xfrm>
          <a:prstGeom prst="ellipse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  <a:cs typeface="阿里巴巴普惠体" panose="00020600040101010101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677c9b0a9541a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0" y="0"/>
            <a:ext cx="12204700" cy="6857365"/>
          </a:xfrm>
          <a:prstGeom prst="rect">
            <a:avLst/>
          </a:prstGeom>
        </p:spPr>
      </p:pic>
      <p:pic>
        <p:nvPicPr>
          <p:cNvPr id="3" name="图形" descr="65945050a2b8b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 flipH="1">
            <a:off x="513080" y="962660"/>
            <a:ext cx="5414645" cy="5640705"/>
          </a:xfrm>
          <a:prstGeom prst="rect">
            <a:avLst/>
          </a:prstGeom>
        </p:spPr>
      </p:pic>
      <p:pic>
        <p:nvPicPr>
          <p:cNvPr id="15" name="图形" descr="677ddfcebb68b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463040" y="737870"/>
            <a:ext cx="1402080" cy="1087755"/>
          </a:xfrm>
          <a:prstGeom prst="rect">
            <a:avLst/>
          </a:prstGeom>
        </p:spPr>
      </p:pic>
      <p:sp>
        <p:nvSpPr>
          <p:cNvPr id="6" name="图形"/>
          <p:cNvSpPr txBox="1"/>
          <p:nvPr/>
        </p:nvSpPr>
        <p:spPr>
          <a:xfrm>
            <a:off x="5619115" y="3006090"/>
            <a:ext cx="405130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dist">
              <a:buClrTx/>
              <a:buSzTx/>
              <a:buFontTx/>
              <a:defRPr sz="6600" b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</a:defRPr>
            </a:lvl1pPr>
          </a:lstStyle>
          <a:p>
            <a:r>
              <a:rPr lang="zh-CN" altLang="en-US" dirty="0">
                <a:sym typeface="+mn-lt"/>
              </a:rPr>
              <a:t>成果展示</a:t>
            </a:r>
            <a:endParaRPr lang="zh-CN" altLang="en-US" dirty="0">
              <a:sym typeface="+mn-lt"/>
            </a:endParaRPr>
          </a:p>
        </p:txBody>
      </p:sp>
      <p:sp>
        <p:nvSpPr>
          <p:cNvPr id="9" name="图形"/>
          <p:cNvSpPr txBox="1"/>
          <p:nvPr/>
        </p:nvSpPr>
        <p:spPr>
          <a:xfrm>
            <a:off x="5671820" y="3938270"/>
            <a:ext cx="5740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思源宋体 CN Heavy" panose="02020900000000000000" charset="-122"/>
                <a:sym typeface="+mn-ea"/>
              </a:rPr>
              <a:t>展示系统功能实现情况，验证项目可行性与实用性。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思源宋体 CN Heavy" panose="02020900000000000000" charset="-122"/>
              <a:sym typeface="+mn-ea"/>
            </a:endParaRPr>
          </a:p>
        </p:txBody>
      </p:sp>
      <p:grpSp>
        <p:nvGrpSpPr>
          <p:cNvPr id="11" name="图形"/>
          <p:cNvGrpSpPr/>
          <p:nvPr/>
        </p:nvGrpSpPr>
        <p:grpSpPr>
          <a:xfrm>
            <a:off x="5741670" y="2199005"/>
            <a:ext cx="3014980" cy="750570"/>
            <a:chOff x="9042" y="3463"/>
            <a:chExt cx="4748" cy="1182"/>
          </a:xfrm>
        </p:grpSpPr>
        <p:grpSp>
          <p:nvGrpSpPr>
            <p:cNvPr id="13" name="组合 12"/>
            <p:cNvGrpSpPr/>
            <p:nvPr/>
          </p:nvGrpSpPr>
          <p:grpSpPr>
            <a:xfrm>
              <a:off x="9068" y="3463"/>
              <a:ext cx="4722" cy="1134"/>
              <a:chOff x="7555" y="5223"/>
              <a:chExt cx="2937" cy="705"/>
            </a:xfrm>
          </p:grpSpPr>
          <p:sp>
            <p:nvSpPr>
              <p:cNvPr id="7" name="图形"/>
              <p:cNvSpPr/>
              <p:nvPr/>
            </p:nvSpPr>
            <p:spPr>
              <a:xfrm>
                <a:off x="7555" y="5223"/>
                <a:ext cx="705" cy="705"/>
              </a:xfrm>
              <a:prstGeom prst="ellipse">
                <a:avLst/>
              </a:prstGeom>
              <a:solidFill>
                <a:srgbClr val="F8C538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阿里巴巴普惠体" panose="00020600040101010101" charset="-122"/>
                </a:endParaRPr>
              </a:p>
            </p:txBody>
          </p:sp>
          <p:sp>
            <p:nvSpPr>
              <p:cNvPr id="8" name="图形"/>
              <p:cNvSpPr/>
              <p:nvPr/>
            </p:nvSpPr>
            <p:spPr>
              <a:xfrm>
                <a:off x="8299" y="5223"/>
                <a:ext cx="705" cy="705"/>
              </a:xfrm>
              <a:prstGeom prst="ellipse">
                <a:avLst/>
              </a:prstGeom>
              <a:gradFill>
                <a:gsLst>
                  <a:gs pos="0">
                    <a:srgbClr val="73DC6B"/>
                  </a:gs>
                  <a:gs pos="91000">
                    <a:srgbClr val="00B745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阿里巴巴普惠体" panose="00020600040101010101" charset="-122"/>
                </a:endParaRPr>
              </a:p>
            </p:txBody>
          </p:sp>
          <p:sp>
            <p:nvSpPr>
              <p:cNvPr id="4" name="图形"/>
              <p:cNvSpPr/>
              <p:nvPr/>
            </p:nvSpPr>
            <p:spPr>
              <a:xfrm>
                <a:off x="9043" y="5223"/>
                <a:ext cx="705" cy="705"/>
              </a:xfrm>
              <a:prstGeom prst="ellipse">
                <a:avLst/>
              </a:prstGeom>
              <a:solidFill>
                <a:srgbClr val="F8C538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阿里巴巴普惠体" panose="00020600040101010101" charset="-122"/>
                </a:endParaRPr>
              </a:p>
            </p:txBody>
          </p:sp>
          <p:sp>
            <p:nvSpPr>
              <p:cNvPr id="5" name="图形"/>
              <p:cNvSpPr/>
              <p:nvPr/>
            </p:nvSpPr>
            <p:spPr>
              <a:xfrm>
                <a:off x="9787" y="5223"/>
                <a:ext cx="705" cy="705"/>
              </a:xfrm>
              <a:prstGeom prst="ellipse">
                <a:avLst/>
              </a:prstGeom>
              <a:gradFill>
                <a:gsLst>
                  <a:gs pos="0">
                    <a:srgbClr val="73DC6B"/>
                  </a:gs>
                  <a:gs pos="91000">
                    <a:srgbClr val="00B745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阿里巴巴普惠体" panose="00020600040101010101" charset="-122"/>
                </a:endParaRPr>
              </a:p>
            </p:txBody>
          </p:sp>
        </p:grpSp>
        <p:sp>
          <p:nvSpPr>
            <p:cNvPr id="10" name="图形"/>
            <p:cNvSpPr txBox="1"/>
            <p:nvPr/>
          </p:nvSpPr>
          <p:spPr>
            <a:xfrm>
              <a:off x="9042" y="3532"/>
              <a:ext cx="4722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charset="-122"/>
                </a:rPr>
                <a:t>第三章节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</a:endParaRPr>
            </a:p>
          </p:txBody>
        </p:sp>
      </p:grpSp>
      <p:pic>
        <p:nvPicPr>
          <p:cNvPr id="12" name="图形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flipH="1">
            <a:off x="10235565" y="1450340"/>
            <a:ext cx="1793240" cy="15557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79500" y="412750"/>
            <a:ext cx="29845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19200" y="438150"/>
            <a:ext cx="2654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具体成果展示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677c9b0a9541a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0" y="0"/>
            <a:ext cx="12204700" cy="6857365"/>
          </a:xfrm>
          <a:prstGeom prst="rect">
            <a:avLst/>
          </a:prstGeom>
        </p:spPr>
      </p:pic>
      <p:pic>
        <p:nvPicPr>
          <p:cNvPr id="3" name="图形" descr="65945050a2b8b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 flipH="1">
            <a:off x="513080" y="962660"/>
            <a:ext cx="5414645" cy="5640705"/>
          </a:xfrm>
          <a:prstGeom prst="rect">
            <a:avLst/>
          </a:prstGeom>
        </p:spPr>
      </p:pic>
      <p:pic>
        <p:nvPicPr>
          <p:cNvPr id="15" name="图形" descr="677ddfcebb68b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463040" y="737870"/>
            <a:ext cx="1402080" cy="1087755"/>
          </a:xfrm>
          <a:prstGeom prst="rect">
            <a:avLst/>
          </a:prstGeom>
        </p:spPr>
      </p:pic>
      <p:sp>
        <p:nvSpPr>
          <p:cNvPr id="6" name="图形"/>
          <p:cNvSpPr txBox="1"/>
          <p:nvPr/>
        </p:nvSpPr>
        <p:spPr>
          <a:xfrm>
            <a:off x="5619115" y="3006090"/>
            <a:ext cx="414147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dist">
              <a:buClrTx/>
              <a:buSzTx/>
              <a:buFontTx/>
              <a:defRPr sz="6600" b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</a:defRPr>
            </a:lvl1pPr>
          </a:lstStyle>
          <a:p>
            <a:r>
              <a:rPr lang="zh-CN" altLang="en-US" dirty="0">
                <a:sym typeface="+mn-lt"/>
              </a:rPr>
              <a:t>总结展望</a:t>
            </a:r>
            <a:endParaRPr lang="zh-CN" altLang="en-US" dirty="0">
              <a:sym typeface="+mn-lt"/>
            </a:endParaRPr>
          </a:p>
        </p:txBody>
      </p:sp>
      <p:sp>
        <p:nvSpPr>
          <p:cNvPr id="9" name="图形"/>
          <p:cNvSpPr txBox="1"/>
          <p:nvPr/>
        </p:nvSpPr>
        <p:spPr>
          <a:xfrm>
            <a:off x="5671820" y="3938270"/>
            <a:ext cx="5740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思源宋体 CN Heavy" panose="02020900000000000000" charset="-122"/>
                <a:sym typeface="+mn-ea"/>
              </a:rPr>
              <a:t>总结项目建设成果，展望系统优化方向。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思源宋体 CN Heavy" panose="02020900000000000000" charset="-122"/>
              <a:sym typeface="+mn-ea"/>
            </a:endParaRPr>
          </a:p>
        </p:txBody>
      </p:sp>
      <p:grpSp>
        <p:nvGrpSpPr>
          <p:cNvPr id="11" name="图形"/>
          <p:cNvGrpSpPr/>
          <p:nvPr/>
        </p:nvGrpSpPr>
        <p:grpSpPr>
          <a:xfrm>
            <a:off x="5741670" y="2199005"/>
            <a:ext cx="3014980" cy="750570"/>
            <a:chOff x="9042" y="3463"/>
            <a:chExt cx="4748" cy="1182"/>
          </a:xfrm>
        </p:grpSpPr>
        <p:grpSp>
          <p:nvGrpSpPr>
            <p:cNvPr id="13" name="组合 12"/>
            <p:cNvGrpSpPr/>
            <p:nvPr/>
          </p:nvGrpSpPr>
          <p:grpSpPr>
            <a:xfrm>
              <a:off x="9068" y="3463"/>
              <a:ext cx="4722" cy="1134"/>
              <a:chOff x="7555" y="5223"/>
              <a:chExt cx="2937" cy="705"/>
            </a:xfrm>
          </p:grpSpPr>
          <p:sp>
            <p:nvSpPr>
              <p:cNvPr id="7" name="图形"/>
              <p:cNvSpPr/>
              <p:nvPr/>
            </p:nvSpPr>
            <p:spPr>
              <a:xfrm>
                <a:off x="7555" y="5223"/>
                <a:ext cx="705" cy="705"/>
              </a:xfrm>
              <a:prstGeom prst="ellipse">
                <a:avLst/>
              </a:prstGeom>
              <a:solidFill>
                <a:srgbClr val="F8C538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阿里巴巴普惠体" panose="00020600040101010101" charset="-122"/>
                </a:endParaRPr>
              </a:p>
            </p:txBody>
          </p:sp>
          <p:sp>
            <p:nvSpPr>
              <p:cNvPr id="8" name="图形"/>
              <p:cNvSpPr/>
              <p:nvPr/>
            </p:nvSpPr>
            <p:spPr>
              <a:xfrm>
                <a:off x="8299" y="5223"/>
                <a:ext cx="705" cy="705"/>
              </a:xfrm>
              <a:prstGeom prst="ellipse">
                <a:avLst/>
              </a:prstGeom>
              <a:gradFill>
                <a:gsLst>
                  <a:gs pos="0">
                    <a:srgbClr val="73DC6B"/>
                  </a:gs>
                  <a:gs pos="91000">
                    <a:srgbClr val="00B745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阿里巴巴普惠体" panose="00020600040101010101" charset="-122"/>
                </a:endParaRPr>
              </a:p>
            </p:txBody>
          </p:sp>
          <p:sp>
            <p:nvSpPr>
              <p:cNvPr id="4" name="图形"/>
              <p:cNvSpPr/>
              <p:nvPr/>
            </p:nvSpPr>
            <p:spPr>
              <a:xfrm>
                <a:off x="9043" y="5223"/>
                <a:ext cx="705" cy="705"/>
              </a:xfrm>
              <a:prstGeom prst="ellipse">
                <a:avLst/>
              </a:prstGeom>
              <a:solidFill>
                <a:srgbClr val="F8C538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阿里巴巴普惠体" panose="00020600040101010101" charset="-122"/>
                </a:endParaRPr>
              </a:p>
            </p:txBody>
          </p:sp>
          <p:sp>
            <p:nvSpPr>
              <p:cNvPr id="5" name="图形"/>
              <p:cNvSpPr/>
              <p:nvPr/>
            </p:nvSpPr>
            <p:spPr>
              <a:xfrm>
                <a:off x="9787" y="5223"/>
                <a:ext cx="705" cy="705"/>
              </a:xfrm>
              <a:prstGeom prst="ellipse">
                <a:avLst/>
              </a:prstGeom>
              <a:gradFill>
                <a:gsLst>
                  <a:gs pos="0">
                    <a:srgbClr val="73DC6B"/>
                  </a:gs>
                  <a:gs pos="91000">
                    <a:srgbClr val="00B745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阿里巴巴普惠体" panose="00020600040101010101" charset="-122"/>
                </a:endParaRPr>
              </a:p>
            </p:txBody>
          </p:sp>
        </p:grpSp>
        <p:sp>
          <p:nvSpPr>
            <p:cNvPr id="10" name="图形"/>
            <p:cNvSpPr txBox="1"/>
            <p:nvPr/>
          </p:nvSpPr>
          <p:spPr>
            <a:xfrm>
              <a:off x="9042" y="3532"/>
              <a:ext cx="4722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charset="-122"/>
                </a:rPr>
                <a:t>第四章节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</a:endParaRPr>
            </a:p>
          </p:txBody>
        </p:sp>
      </p:grpSp>
      <p:pic>
        <p:nvPicPr>
          <p:cNvPr id="12" name="图形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flipH="1">
            <a:off x="10235565" y="1450340"/>
            <a:ext cx="1793240" cy="15557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" descr="D:/002包图/006/606680b3d89a7.png606680b3d89a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email"/>
          <a:srcRect/>
          <a:stretch>
            <a:fillRect/>
          </a:stretch>
        </p:blipFill>
        <p:spPr>
          <a:xfrm>
            <a:off x="6442710" y="1751965"/>
            <a:ext cx="5052695" cy="3698875"/>
          </a:xfrm>
          <a:prstGeom prst="rect">
            <a:avLst/>
          </a:prstGeom>
        </p:spPr>
      </p:pic>
      <p:sp>
        <p:nvSpPr>
          <p:cNvPr id="6" name="图形"/>
          <p:cNvSpPr/>
          <p:nvPr>
            <p:custDataLst>
              <p:tags r:id="rId3"/>
            </p:custDataLst>
          </p:nvPr>
        </p:nvSpPr>
        <p:spPr>
          <a:xfrm rot="2700000" flipH="1">
            <a:off x="626745" y="1718310"/>
            <a:ext cx="800735" cy="78105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7" name="图形"/>
          <p:cNvSpPr>
            <a:spLocks noChangeAspect="1" noEditPoints="1"/>
          </p:cNvSpPr>
          <p:nvPr>
            <p:custDataLst>
              <p:tags r:id="rId4"/>
            </p:custDataLst>
          </p:nvPr>
        </p:nvSpPr>
        <p:spPr bwMode="auto">
          <a:xfrm flipH="1">
            <a:off x="706120" y="1910080"/>
            <a:ext cx="646430" cy="377190"/>
          </a:xfrm>
          <a:custGeom>
            <a:avLst/>
            <a:gdLst>
              <a:gd name="T0" fmla="*/ 135 w 157"/>
              <a:gd name="T1" fmla="*/ 46 h 106"/>
              <a:gd name="T2" fmla="*/ 136 w 157"/>
              <a:gd name="T3" fmla="*/ 37 h 106"/>
              <a:gd name="T4" fmla="*/ 99 w 157"/>
              <a:gd name="T5" fmla="*/ 0 h 106"/>
              <a:gd name="T6" fmla="*/ 73 w 157"/>
              <a:gd name="T7" fmla="*/ 18 h 106"/>
              <a:gd name="T8" fmla="*/ 45 w 157"/>
              <a:gd name="T9" fmla="*/ 8 h 106"/>
              <a:gd name="T10" fmla="*/ 19 w 157"/>
              <a:gd name="T11" fmla="*/ 39 h 106"/>
              <a:gd name="T12" fmla="*/ 20 w 157"/>
              <a:gd name="T13" fmla="*/ 47 h 106"/>
              <a:gd name="T14" fmla="*/ 0 w 157"/>
              <a:gd name="T15" fmla="*/ 75 h 106"/>
              <a:gd name="T16" fmla="*/ 31 w 157"/>
              <a:gd name="T17" fmla="*/ 106 h 106"/>
              <a:gd name="T18" fmla="*/ 126 w 157"/>
              <a:gd name="T19" fmla="*/ 106 h 106"/>
              <a:gd name="T20" fmla="*/ 157 w 157"/>
              <a:gd name="T21" fmla="*/ 75 h 106"/>
              <a:gd name="T22" fmla="*/ 135 w 157"/>
              <a:gd name="T23" fmla="*/ 46 h 106"/>
              <a:gd name="T24" fmla="*/ 120 w 157"/>
              <a:gd name="T25" fmla="*/ 100 h 106"/>
              <a:gd name="T26" fmla="*/ 79 w 157"/>
              <a:gd name="T27" fmla="*/ 100 h 106"/>
              <a:gd name="T28" fmla="*/ 103 w 157"/>
              <a:gd name="T29" fmla="*/ 75 h 106"/>
              <a:gd name="T30" fmla="*/ 102 w 157"/>
              <a:gd name="T31" fmla="*/ 72 h 106"/>
              <a:gd name="T32" fmla="*/ 92 w 157"/>
              <a:gd name="T33" fmla="*/ 72 h 106"/>
              <a:gd name="T34" fmla="*/ 92 w 157"/>
              <a:gd name="T35" fmla="*/ 68 h 106"/>
              <a:gd name="T36" fmla="*/ 92 w 157"/>
              <a:gd name="T37" fmla="*/ 37 h 106"/>
              <a:gd name="T38" fmla="*/ 90 w 157"/>
              <a:gd name="T39" fmla="*/ 35 h 106"/>
              <a:gd name="T40" fmla="*/ 64 w 157"/>
              <a:gd name="T41" fmla="*/ 35 h 106"/>
              <a:gd name="T42" fmla="*/ 62 w 157"/>
              <a:gd name="T43" fmla="*/ 37 h 106"/>
              <a:gd name="T44" fmla="*/ 62 w 157"/>
              <a:gd name="T45" fmla="*/ 68 h 106"/>
              <a:gd name="T46" fmla="*/ 62 w 157"/>
              <a:gd name="T47" fmla="*/ 73 h 106"/>
              <a:gd name="T48" fmla="*/ 51 w 157"/>
              <a:gd name="T49" fmla="*/ 73 h 106"/>
              <a:gd name="T50" fmla="*/ 50 w 157"/>
              <a:gd name="T51" fmla="*/ 76 h 106"/>
              <a:gd name="T52" fmla="*/ 75 w 157"/>
              <a:gd name="T53" fmla="*/ 100 h 106"/>
              <a:gd name="T54" fmla="*/ 38 w 157"/>
              <a:gd name="T55" fmla="*/ 100 h 106"/>
              <a:gd name="T56" fmla="*/ 11 w 157"/>
              <a:gd name="T57" fmla="*/ 74 h 106"/>
              <a:gd name="T58" fmla="*/ 29 w 157"/>
              <a:gd name="T59" fmla="*/ 50 h 106"/>
              <a:gd name="T60" fmla="*/ 28 w 157"/>
              <a:gd name="T61" fmla="*/ 44 h 106"/>
              <a:gd name="T62" fmla="*/ 50 w 157"/>
              <a:gd name="T63" fmla="*/ 17 h 106"/>
              <a:gd name="T64" fmla="*/ 74 w 157"/>
              <a:gd name="T65" fmla="*/ 29 h 106"/>
              <a:gd name="T66" fmla="*/ 97 w 157"/>
              <a:gd name="T67" fmla="*/ 10 h 106"/>
              <a:gd name="T68" fmla="*/ 128 w 157"/>
              <a:gd name="T69" fmla="*/ 42 h 106"/>
              <a:gd name="T70" fmla="*/ 127 w 157"/>
              <a:gd name="T71" fmla="*/ 49 h 106"/>
              <a:gd name="T72" fmla="*/ 147 w 157"/>
              <a:gd name="T73" fmla="*/ 74 h 106"/>
              <a:gd name="T74" fmla="*/ 120 w 157"/>
              <a:gd name="T75" fmla="*/ 10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6">
                <a:moveTo>
                  <a:pt x="135" y="46"/>
                </a:moveTo>
                <a:cubicBezTo>
                  <a:pt x="136" y="43"/>
                  <a:pt x="136" y="40"/>
                  <a:pt x="136" y="37"/>
                </a:cubicBezTo>
                <a:cubicBezTo>
                  <a:pt x="136" y="16"/>
                  <a:pt x="120" y="0"/>
                  <a:pt x="99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5" y="8"/>
                </a:cubicBezTo>
                <a:cubicBezTo>
                  <a:pt x="30" y="11"/>
                  <a:pt x="19" y="25"/>
                  <a:pt x="19" y="39"/>
                </a:cubicBezTo>
                <a:cubicBezTo>
                  <a:pt x="19" y="42"/>
                  <a:pt x="20" y="44"/>
                  <a:pt x="20" y="47"/>
                </a:cubicBezTo>
                <a:cubicBezTo>
                  <a:pt x="9" y="51"/>
                  <a:pt x="0" y="62"/>
                  <a:pt x="0" y="75"/>
                </a:cubicBezTo>
                <a:cubicBezTo>
                  <a:pt x="0" y="92"/>
                  <a:pt x="14" y="106"/>
                  <a:pt x="31" y="106"/>
                </a:cubicBezTo>
                <a:cubicBezTo>
                  <a:pt x="126" y="106"/>
                  <a:pt x="126" y="106"/>
                  <a:pt x="126" y="106"/>
                </a:cubicBezTo>
                <a:cubicBezTo>
                  <a:pt x="143" y="106"/>
                  <a:pt x="157" y="92"/>
                  <a:pt x="157" y="75"/>
                </a:cubicBezTo>
                <a:cubicBezTo>
                  <a:pt x="157" y="62"/>
                  <a:pt x="148" y="50"/>
                  <a:pt x="135" y="46"/>
                </a:cubicBezTo>
                <a:close/>
                <a:moveTo>
                  <a:pt x="120" y="100"/>
                </a:moveTo>
                <a:cubicBezTo>
                  <a:pt x="79" y="100"/>
                  <a:pt x="79" y="100"/>
                  <a:pt x="79" y="100"/>
                </a:cubicBezTo>
                <a:cubicBezTo>
                  <a:pt x="82" y="97"/>
                  <a:pt x="103" y="75"/>
                  <a:pt x="103" y="75"/>
                </a:cubicBezTo>
                <a:cubicBezTo>
                  <a:pt x="103" y="75"/>
                  <a:pt x="106" y="72"/>
                  <a:pt x="102" y="72"/>
                </a:cubicBezTo>
                <a:cubicBezTo>
                  <a:pt x="98" y="72"/>
                  <a:pt x="92" y="72"/>
                  <a:pt x="92" y="72"/>
                </a:cubicBezTo>
                <a:cubicBezTo>
                  <a:pt x="92" y="72"/>
                  <a:pt x="92" y="70"/>
                  <a:pt x="92" y="68"/>
                </a:cubicBezTo>
                <a:cubicBezTo>
                  <a:pt x="92" y="59"/>
                  <a:pt x="92" y="43"/>
                  <a:pt x="92" y="37"/>
                </a:cubicBezTo>
                <a:cubicBezTo>
                  <a:pt x="92" y="37"/>
                  <a:pt x="92" y="35"/>
                  <a:pt x="90" y="35"/>
                </a:cubicBezTo>
                <a:cubicBezTo>
                  <a:pt x="88" y="35"/>
                  <a:pt x="67" y="35"/>
                  <a:pt x="64" y="35"/>
                </a:cubicBezTo>
                <a:cubicBezTo>
                  <a:pt x="61" y="35"/>
                  <a:pt x="62" y="37"/>
                  <a:pt x="62" y="37"/>
                </a:cubicBezTo>
                <a:cubicBezTo>
                  <a:pt x="62" y="44"/>
                  <a:pt x="62" y="59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7" y="73"/>
                  <a:pt x="50" y="76"/>
                  <a:pt x="50" y="76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3" y="100"/>
                  <a:pt x="11" y="88"/>
                  <a:pt x="11" y="74"/>
                </a:cubicBezTo>
                <a:cubicBezTo>
                  <a:pt x="11" y="63"/>
                  <a:pt x="18" y="53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1"/>
                  <a:pt x="37" y="19"/>
                  <a:pt x="50" y="17"/>
                </a:cubicBezTo>
                <a:cubicBezTo>
                  <a:pt x="65" y="15"/>
                  <a:pt x="74" y="29"/>
                  <a:pt x="74" y="29"/>
                </a:cubicBezTo>
                <a:cubicBezTo>
                  <a:pt x="74" y="29"/>
                  <a:pt x="77" y="10"/>
                  <a:pt x="97" y="10"/>
                </a:cubicBezTo>
                <a:cubicBezTo>
                  <a:pt x="115" y="10"/>
                  <a:pt x="128" y="24"/>
                  <a:pt x="128" y="42"/>
                </a:cubicBezTo>
                <a:cubicBezTo>
                  <a:pt x="128" y="44"/>
                  <a:pt x="127" y="47"/>
                  <a:pt x="127" y="49"/>
                </a:cubicBezTo>
                <a:cubicBezTo>
                  <a:pt x="138" y="53"/>
                  <a:pt x="147" y="62"/>
                  <a:pt x="147" y="74"/>
                </a:cubicBezTo>
                <a:cubicBezTo>
                  <a:pt x="147" y="88"/>
                  <a:pt x="135" y="100"/>
                  <a:pt x="12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8" name="图形"/>
          <p:cNvSpPr txBox="1"/>
          <p:nvPr>
            <p:custDataLst>
              <p:tags r:id="rId5"/>
            </p:custDataLst>
          </p:nvPr>
        </p:nvSpPr>
        <p:spPr>
          <a:xfrm flipH="1">
            <a:off x="1782445" y="1956435"/>
            <a:ext cx="403288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目前项目仍处于测试环境运行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indent="0" algn="l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域名与相关备案尚未完成，暂无法对外正式发布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10" name="图形"/>
          <p:cNvSpPr/>
          <p:nvPr>
            <p:custDataLst>
              <p:tags r:id="rId6"/>
            </p:custDataLst>
          </p:nvPr>
        </p:nvSpPr>
        <p:spPr>
          <a:xfrm rot="2700000" flipH="1">
            <a:off x="626745" y="3282315"/>
            <a:ext cx="801370" cy="78105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1" name="图形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 flipH="1">
            <a:off x="773430" y="3491865"/>
            <a:ext cx="511810" cy="361315"/>
          </a:xfrm>
          <a:custGeom>
            <a:avLst/>
            <a:gdLst>
              <a:gd name="T0" fmla="*/ 218 w 219"/>
              <a:gd name="T1" fmla="*/ 117 h 154"/>
              <a:gd name="T2" fmla="*/ 219 w 219"/>
              <a:gd name="T3" fmla="*/ 118 h 154"/>
              <a:gd name="T4" fmla="*/ 218 w 219"/>
              <a:gd name="T5" fmla="*/ 119 h 154"/>
              <a:gd name="T6" fmla="*/ 174 w 219"/>
              <a:gd name="T7" fmla="*/ 153 h 154"/>
              <a:gd name="T8" fmla="*/ 172 w 219"/>
              <a:gd name="T9" fmla="*/ 153 h 154"/>
              <a:gd name="T10" fmla="*/ 171 w 219"/>
              <a:gd name="T11" fmla="*/ 151 h 154"/>
              <a:gd name="T12" fmla="*/ 179 w 219"/>
              <a:gd name="T13" fmla="*/ 133 h 154"/>
              <a:gd name="T14" fmla="*/ 113 w 219"/>
              <a:gd name="T15" fmla="*/ 106 h 154"/>
              <a:gd name="T16" fmla="*/ 126 w 219"/>
              <a:gd name="T17" fmla="*/ 89 h 154"/>
              <a:gd name="T18" fmla="*/ 131 w 219"/>
              <a:gd name="T19" fmla="*/ 82 h 154"/>
              <a:gd name="T20" fmla="*/ 179 w 219"/>
              <a:gd name="T21" fmla="*/ 103 h 154"/>
              <a:gd name="T22" fmla="*/ 171 w 219"/>
              <a:gd name="T23" fmla="*/ 85 h 154"/>
              <a:gd name="T24" fmla="*/ 172 w 219"/>
              <a:gd name="T25" fmla="*/ 83 h 154"/>
              <a:gd name="T26" fmla="*/ 173 w 219"/>
              <a:gd name="T27" fmla="*/ 82 h 154"/>
              <a:gd name="T28" fmla="*/ 174 w 219"/>
              <a:gd name="T29" fmla="*/ 83 h 154"/>
              <a:gd name="T30" fmla="*/ 218 w 219"/>
              <a:gd name="T31" fmla="*/ 117 h 154"/>
              <a:gd name="T32" fmla="*/ 45 w 219"/>
              <a:gd name="T33" fmla="*/ 71 h 154"/>
              <a:gd name="T34" fmla="*/ 46 w 219"/>
              <a:gd name="T35" fmla="*/ 71 h 154"/>
              <a:gd name="T36" fmla="*/ 47 w 219"/>
              <a:gd name="T37" fmla="*/ 71 h 154"/>
              <a:gd name="T38" fmla="*/ 47 w 219"/>
              <a:gd name="T39" fmla="*/ 69 h 154"/>
              <a:gd name="T40" fmla="*/ 40 w 219"/>
              <a:gd name="T41" fmla="*/ 50 h 154"/>
              <a:gd name="T42" fmla="*/ 87 w 219"/>
              <a:gd name="T43" fmla="*/ 72 h 154"/>
              <a:gd name="T44" fmla="*/ 93 w 219"/>
              <a:gd name="T45" fmla="*/ 65 h 154"/>
              <a:gd name="T46" fmla="*/ 106 w 219"/>
              <a:gd name="T47" fmla="*/ 49 h 154"/>
              <a:gd name="T48" fmla="*/ 40 w 219"/>
              <a:gd name="T49" fmla="*/ 21 h 154"/>
              <a:gd name="T50" fmla="*/ 47 w 219"/>
              <a:gd name="T51" fmla="*/ 2 h 154"/>
              <a:gd name="T52" fmla="*/ 47 w 219"/>
              <a:gd name="T53" fmla="*/ 0 h 154"/>
              <a:gd name="T54" fmla="*/ 45 w 219"/>
              <a:gd name="T55" fmla="*/ 0 h 154"/>
              <a:gd name="T56" fmla="*/ 0 w 219"/>
              <a:gd name="T57" fmla="*/ 34 h 154"/>
              <a:gd name="T58" fmla="*/ 0 w 219"/>
              <a:gd name="T59" fmla="*/ 35 h 154"/>
              <a:gd name="T60" fmla="*/ 0 w 219"/>
              <a:gd name="T61" fmla="*/ 37 h 154"/>
              <a:gd name="T62" fmla="*/ 45 w 219"/>
              <a:gd name="T63" fmla="*/ 71 h 154"/>
              <a:gd name="T64" fmla="*/ 121 w 219"/>
              <a:gd name="T65" fmla="*/ 86 h 154"/>
              <a:gd name="T66" fmla="*/ 179 w 219"/>
              <a:gd name="T67" fmla="*/ 50 h 154"/>
              <a:gd name="T68" fmla="*/ 171 w 219"/>
              <a:gd name="T69" fmla="*/ 69 h 154"/>
              <a:gd name="T70" fmla="*/ 172 w 219"/>
              <a:gd name="T71" fmla="*/ 71 h 154"/>
              <a:gd name="T72" fmla="*/ 173 w 219"/>
              <a:gd name="T73" fmla="*/ 71 h 154"/>
              <a:gd name="T74" fmla="*/ 174 w 219"/>
              <a:gd name="T75" fmla="*/ 71 h 154"/>
              <a:gd name="T76" fmla="*/ 218 w 219"/>
              <a:gd name="T77" fmla="*/ 37 h 154"/>
              <a:gd name="T78" fmla="*/ 219 w 219"/>
              <a:gd name="T79" fmla="*/ 35 h 154"/>
              <a:gd name="T80" fmla="*/ 218 w 219"/>
              <a:gd name="T81" fmla="*/ 34 h 154"/>
              <a:gd name="T82" fmla="*/ 174 w 219"/>
              <a:gd name="T83" fmla="*/ 0 h 154"/>
              <a:gd name="T84" fmla="*/ 172 w 219"/>
              <a:gd name="T85" fmla="*/ 0 h 154"/>
              <a:gd name="T86" fmla="*/ 171 w 219"/>
              <a:gd name="T87" fmla="*/ 2 h 154"/>
              <a:gd name="T88" fmla="*/ 179 w 219"/>
              <a:gd name="T89" fmla="*/ 21 h 154"/>
              <a:gd name="T90" fmla="*/ 97 w 219"/>
              <a:gd name="T91" fmla="*/ 69 h 154"/>
              <a:gd name="T92" fmla="*/ 40 w 219"/>
              <a:gd name="T93" fmla="*/ 103 h 154"/>
              <a:gd name="T94" fmla="*/ 47 w 219"/>
              <a:gd name="T95" fmla="*/ 85 h 154"/>
              <a:gd name="T96" fmla="*/ 47 w 219"/>
              <a:gd name="T97" fmla="*/ 83 h 154"/>
              <a:gd name="T98" fmla="*/ 46 w 219"/>
              <a:gd name="T99" fmla="*/ 82 h 154"/>
              <a:gd name="T100" fmla="*/ 45 w 219"/>
              <a:gd name="T101" fmla="*/ 83 h 154"/>
              <a:gd name="T102" fmla="*/ 0 w 219"/>
              <a:gd name="T103" fmla="*/ 117 h 154"/>
              <a:gd name="T104" fmla="*/ 0 w 219"/>
              <a:gd name="T105" fmla="*/ 118 h 154"/>
              <a:gd name="T106" fmla="*/ 0 w 219"/>
              <a:gd name="T107" fmla="*/ 119 h 154"/>
              <a:gd name="T108" fmla="*/ 45 w 219"/>
              <a:gd name="T109" fmla="*/ 153 h 154"/>
              <a:gd name="T110" fmla="*/ 47 w 219"/>
              <a:gd name="T111" fmla="*/ 153 h 154"/>
              <a:gd name="T112" fmla="*/ 47 w 219"/>
              <a:gd name="T113" fmla="*/ 151 h 154"/>
              <a:gd name="T114" fmla="*/ 40 w 219"/>
              <a:gd name="T115" fmla="*/ 133 h 154"/>
              <a:gd name="T116" fmla="*/ 121 w 219"/>
              <a:gd name="T117" fmla="*/ 86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19" h="154">
                <a:moveTo>
                  <a:pt x="218" y="117"/>
                </a:moveTo>
                <a:cubicBezTo>
                  <a:pt x="219" y="117"/>
                  <a:pt x="219" y="117"/>
                  <a:pt x="219" y="118"/>
                </a:cubicBezTo>
                <a:cubicBezTo>
                  <a:pt x="219" y="119"/>
                  <a:pt x="219" y="119"/>
                  <a:pt x="218" y="119"/>
                </a:cubicBezTo>
                <a:cubicBezTo>
                  <a:pt x="174" y="153"/>
                  <a:pt x="174" y="153"/>
                  <a:pt x="174" y="153"/>
                </a:cubicBezTo>
                <a:cubicBezTo>
                  <a:pt x="174" y="154"/>
                  <a:pt x="173" y="154"/>
                  <a:pt x="172" y="153"/>
                </a:cubicBezTo>
                <a:cubicBezTo>
                  <a:pt x="171" y="153"/>
                  <a:pt x="171" y="152"/>
                  <a:pt x="171" y="151"/>
                </a:cubicBezTo>
                <a:cubicBezTo>
                  <a:pt x="179" y="133"/>
                  <a:pt x="179" y="133"/>
                  <a:pt x="179" y="133"/>
                </a:cubicBezTo>
                <a:cubicBezTo>
                  <a:pt x="145" y="131"/>
                  <a:pt x="126" y="119"/>
                  <a:pt x="113" y="106"/>
                </a:cubicBezTo>
                <a:cubicBezTo>
                  <a:pt x="118" y="100"/>
                  <a:pt x="122" y="94"/>
                  <a:pt x="126" y="89"/>
                </a:cubicBezTo>
                <a:cubicBezTo>
                  <a:pt x="128" y="86"/>
                  <a:pt x="130" y="84"/>
                  <a:pt x="131" y="82"/>
                </a:cubicBezTo>
                <a:cubicBezTo>
                  <a:pt x="141" y="93"/>
                  <a:pt x="154" y="102"/>
                  <a:pt x="179" y="103"/>
                </a:cubicBezTo>
                <a:cubicBezTo>
                  <a:pt x="171" y="85"/>
                  <a:pt x="171" y="85"/>
                  <a:pt x="171" y="85"/>
                </a:cubicBezTo>
                <a:cubicBezTo>
                  <a:pt x="171" y="84"/>
                  <a:pt x="171" y="83"/>
                  <a:pt x="172" y="83"/>
                </a:cubicBezTo>
                <a:cubicBezTo>
                  <a:pt x="172" y="82"/>
                  <a:pt x="173" y="82"/>
                  <a:pt x="173" y="82"/>
                </a:cubicBezTo>
                <a:cubicBezTo>
                  <a:pt x="173" y="82"/>
                  <a:pt x="174" y="82"/>
                  <a:pt x="174" y="83"/>
                </a:cubicBezTo>
                <a:lnTo>
                  <a:pt x="218" y="117"/>
                </a:lnTo>
                <a:close/>
                <a:moveTo>
                  <a:pt x="45" y="71"/>
                </a:moveTo>
                <a:cubicBezTo>
                  <a:pt x="45" y="71"/>
                  <a:pt x="45" y="71"/>
                  <a:pt x="46" y="71"/>
                </a:cubicBezTo>
                <a:cubicBezTo>
                  <a:pt x="46" y="71"/>
                  <a:pt x="46" y="71"/>
                  <a:pt x="47" y="71"/>
                </a:cubicBezTo>
                <a:cubicBezTo>
                  <a:pt x="47" y="70"/>
                  <a:pt x="48" y="69"/>
                  <a:pt x="47" y="69"/>
                </a:cubicBezTo>
                <a:cubicBezTo>
                  <a:pt x="40" y="50"/>
                  <a:pt x="40" y="50"/>
                  <a:pt x="40" y="50"/>
                </a:cubicBezTo>
                <a:cubicBezTo>
                  <a:pt x="65" y="52"/>
                  <a:pt x="77" y="61"/>
                  <a:pt x="87" y="72"/>
                </a:cubicBezTo>
                <a:cubicBezTo>
                  <a:pt x="89" y="70"/>
                  <a:pt x="91" y="68"/>
                  <a:pt x="93" y="65"/>
                </a:cubicBezTo>
                <a:cubicBezTo>
                  <a:pt x="96" y="60"/>
                  <a:pt x="101" y="54"/>
                  <a:pt x="106" y="49"/>
                </a:cubicBezTo>
                <a:cubicBezTo>
                  <a:pt x="92" y="35"/>
                  <a:pt x="73" y="23"/>
                  <a:pt x="40" y="21"/>
                </a:cubicBezTo>
                <a:cubicBezTo>
                  <a:pt x="47" y="2"/>
                  <a:pt x="47" y="2"/>
                  <a:pt x="47" y="2"/>
                </a:cubicBezTo>
                <a:cubicBezTo>
                  <a:pt x="48" y="1"/>
                  <a:pt x="47" y="1"/>
                  <a:pt x="47" y="0"/>
                </a:cubicBezTo>
                <a:cubicBezTo>
                  <a:pt x="46" y="0"/>
                  <a:pt x="45" y="0"/>
                  <a:pt x="45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4"/>
                  <a:pt x="0" y="35"/>
                  <a:pt x="0" y="35"/>
                </a:cubicBezTo>
                <a:cubicBezTo>
                  <a:pt x="0" y="36"/>
                  <a:pt x="0" y="36"/>
                  <a:pt x="0" y="37"/>
                </a:cubicBezTo>
                <a:lnTo>
                  <a:pt x="45" y="71"/>
                </a:lnTo>
                <a:close/>
                <a:moveTo>
                  <a:pt x="121" y="86"/>
                </a:moveTo>
                <a:cubicBezTo>
                  <a:pt x="134" y="67"/>
                  <a:pt x="145" y="53"/>
                  <a:pt x="179" y="50"/>
                </a:cubicBezTo>
                <a:cubicBezTo>
                  <a:pt x="171" y="69"/>
                  <a:pt x="171" y="69"/>
                  <a:pt x="171" y="69"/>
                </a:cubicBezTo>
                <a:cubicBezTo>
                  <a:pt x="171" y="69"/>
                  <a:pt x="171" y="70"/>
                  <a:pt x="172" y="71"/>
                </a:cubicBezTo>
                <a:cubicBezTo>
                  <a:pt x="172" y="71"/>
                  <a:pt x="173" y="71"/>
                  <a:pt x="173" y="71"/>
                </a:cubicBezTo>
                <a:cubicBezTo>
                  <a:pt x="173" y="71"/>
                  <a:pt x="174" y="71"/>
                  <a:pt x="174" y="71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219" y="36"/>
                  <a:pt x="219" y="36"/>
                  <a:pt x="219" y="35"/>
                </a:cubicBezTo>
                <a:cubicBezTo>
                  <a:pt x="219" y="35"/>
                  <a:pt x="219" y="34"/>
                  <a:pt x="218" y="34"/>
                </a:cubicBezTo>
                <a:cubicBezTo>
                  <a:pt x="174" y="0"/>
                  <a:pt x="174" y="0"/>
                  <a:pt x="174" y="0"/>
                </a:cubicBezTo>
                <a:cubicBezTo>
                  <a:pt x="174" y="0"/>
                  <a:pt x="173" y="0"/>
                  <a:pt x="172" y="0"/>
                </a:cubicBezTo>
                <a:cubicBezTo>
                  <a:pt x="171" y="1"/>
                  <a:pt x="171" y="1"/>
                  <a:pt x="171" y="2"/>
                </a:cubicBezTo>
                <a:cubicBezTo>
                  <a:pt x="179" y="21"/>
                  <a:pt x="179" y="21"/>
                  <a:pt x="179" y="21"/>
                </a:cubicBezTo>
                <a:cubicBezTo>
                  <a:pt x="130" y="23"/>
                  <a:pt x="112" y="48"/>
                  <a:pt x="97" y="69"/>
                </a:cubicBezTo>
                <a:cubicBezTo>
                  <a:pt x="84" y="87"/>
                  <a:pt x="74" y="101"/>
                  <a:pt x="40" y="103"/>
                </a:cubicBezTo>
                <a:cubicBezTo>
                  <a:pt x="47" y="85"/>
                  <a:pt x="47" y="85"/>
                  <a:pt x="47" y="85"/>
                </a:cubicBezTo>
                <a:cubicBezTo>
                  <a:pt x="48" y="84"/>
                  <a:pt x="47" y="83"/>
                  <a:pt x="47" y="83"/>
                </a:cubicBezTo>
                <a:cubicBezTo>
                  <a:pt x="46" y="82"/>
                  <a:pt x="46" y="82"/>
                  <a:pt x="46" y="82"/>
                </a:cubicBezTo>
                <a:cubicBezTo>
                  <a:pt x="45" y="82"/>
                  <a:pt x="45" y="82"/>
                  <a:pt x="45" y="83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117"/>
                  <a:pt x="0" y="117"/>
                  <a:pt x="0" y="118"/>
                </a:cubicBezTo>
                <a:cubicBezTo>
                  <a:pt x="0" y="119"/>
                  <a:pt x="0" y="119"/>
                  <a:pt x="0" y="119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45" y="154"/>
                  <a:pt x="46" y="154"/>
                  <a:pt x="47" y="153"/>
                </a:cubicBezTo>
                <a:cubicBezTo>
                  <a:pt x="47" y="153"/>
                  <a:pt x="48" y="152"/>
                  <a:pt x="47" y="151"/>
                </a:cubicBezTo>
                <a:cubicBezTo>
                  <a:pt x="40" y="133"/>
                  <a:pt x="40" y="133"/>
                  <a:pt x="40" y="133"/>
                </a:cubicBezTo>
                <a:cubicBezTo>
                  <a:pt x="89" y="131"/>
                  <a:pt x="107" y="106"/>
                  <a:pt x="121" y="8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id-ID" sz="14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2" name="图形"/>
          <p:cNvSpPr txBox="1"/>
          <p:nvPr>
            <p:custDataLst>
              <p:tags r:id="rId8"/>
            </p:custDataLst>
          </p:nvPr>
        </p:nvSpPr>
        <p:spPr>
          <a:xfrm flipH="1">
            <a:off x="1812925" y="3533140"/>
            <a:ext cx="48412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问题发布与评论数据量增大时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当前实现未引入分页与按需加载机制，存在性能提升空间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16" name="图形"/>
          <p:cNvSpPr/>
          <p:nvPr>
            <p:custDataLst>
              <p:tags r:id="rId9"/>
            </p:custDataLst>
          </p:nvPr>
        </p:nvSpPr>
        <p:spPr>
          <a:xfrm rot="2700000" flipH="1">
            <a:off x="626745" y="4859655"/>
            <a:ext cx="801370" cy="78105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7" name="图形"/>
          <p:cNvSpPr/>
          <p:nvPr>
            <p:custDataLst>
              <p:tags r:id="rId10"/>
            </p:custDataLst>
          </p:nvPr>
        </p:nvSpPr>
        <p:spPr bwMode="auto">
          <a:xfrm flipH="1">
            <a:off x="799465" y="5010785"/>
            <a:ext cx="460375" cy="478155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4 h 142"/>
              <a:gd name="T16" fmla="*/ 62 w 137"/>
              <a:gd name="T17" fmla="*/ 5 h 142"/>
              <a:gd name="T18" fmla="*/ 43 w 137"/>
              <a:gd name="T19" fmla="*/ 57 h 142"/>
              <a:gd name="T20" fmla="*/ 64 w 137"/>
              <a:gd name="T21" fmla="*/ 57 h 142"/>
              <a:gd name="T22" fmla="*/ 64 w 137"/>
              <a:gd name="T23" fmla="*/ 122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7 w 137"/>
              <a:gd name="T31" fmla="*/ 130 h 142"/>
              <a:gd name="T32" fmla="*/ 87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29 h 142"/>
              <a:gd name="T40" fmla="*/ 76 w 137"/>
              <a:gd name="T41" fmla="*/ 133 h 142"/>
              <a:gd name="T42" fmla="*/ 72 w 137"/>
              <a:gd name="T43" fmla="*/ 129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1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5 h 142"/>
              <a:gd name="T56" fmla="*/ 76 w 137"/>
              <a:gd name="T57" fmla="*/ 4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8"/>
                  <a:pt x="105" y="7"/>
                  <a:pt x="76" y="4"/>
                </a:cubicBezTo>
                <a:cubicBezTo>
                  <a:pt x="74" y="1"/>
                  <a:pt x="72" y="0"/>
                  <a:pt x="69" y="0"/>
                </a:cubicBezTo>
                <a:cubicBezTo>
                  <a:pt x="66" y="0"/>
                  <a:pt x="64" y="1"/>
                  <a:pt x="62" y="4"/>
                </a:cubicBezTo>
                <a:cubicBezTo>
                  <a:pt x="32" y="6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7"/>
                  <a:pt x="62" y="4"/>
                </a:cubicBezTo>
                <a:cubicBezTo>
                  <a:pt x="62" y="4"/>
                  <a:pt x="62" y="5"/>
                  <a:pt x="62" y="5"/>
                </a:cubicBezTo>
                <a:cubicBezTo>
                  <a:pt x="41" y="31"/>
                  <a:pt x="43" y="57"/>
                  <a:pt x="43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2"/>
                  <a:pt x="64" y="122"/>
                  <a:pt x="64" y="122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6"/>
                  <a:pt x="69" y="142"/>
                  <a:pt x="76" y="142"/>
                </a:cubicBezTo>
                <a:cubicBezTo>
                  <a:pt x="82" y="142"/>
                  <a:pt x="87" y="136"/>
                  <a:pt x="87" y="130"/>
                </a:cubicBezTo>
                <a:cubicBezTo>
                  <a:pt x="87" y="125"/>
                  <a:pt x="87" y="125"/>
                  <a:pt x="87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29"/>
                  <a:pt x="79" y="129"/>
                  <a:pt x="79" y="129"/>
                </a:cubicBezTo>
                <a:cubicBezTo>
                  <a:pt x="79" y="131"/>
                  <a:pt x="78" y="133"/>
                  <a:pt x="76" y="133"/>
                </a:cubicBezTo>
                <a:cubicBezTo>
                  <a:pt x="74" y="133"/>
                  <a:pt x="72" y="131"/>
                  <a:pt x="72" y="129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1"/>
                  <a:pt x="76" y="5"/>
                </a:cubicBezTo>
                <a:cubicBezTo>
                  <a:pt x="76" y="5"/>
                  <a:pt x="76" y="4"/>
                  <a:pt x="76" y="4"/>
                </a:cubicBezTo>
                <a:cubicBezTo>
                  <a:pt x="80" y="7"/>
                  <a:pt x="99" y="24"/>
                  <a:pt x="99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8" name="图形"/>
          <p:cNvSpPr txBox="1"/>
          <p:nvPr>
            <p:custDataLst>
              <p:tags r:id="rId11"/>
            </p:custDataLst>
          </p:nvPr>
        </p:nvSpPr>
        <p:spPr>
          <a:xfrm flipH="1">
            <a:off x="1812925" y="5175885"/>
            <a:ext cx="40328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登录模块功能相对基础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尚未支持设备管理与异常登录提醒等安全机制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19" name="图形"/>
          <p:cNvSpPr txBox="1"/>
          <p:nvPr>
            <p:custDataLst>
              <p:tags r:id="rId12"/>
            </p:custDataLst>
          </p:nvPr>
        </p:nvSpPr>
        <p:spPr>
          <a:xfrm>
            <a:off x="1746250" y="1496060"/>
            <a:ext cx="3896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>
                <a:latin typeface="思源宋体 CN Heavy" panose="02020900000000000000" charset="-122"/>
                <a:ea typeface="思源宋体 CN Heavy" panose="02020900000000000000" charset="-122"/>
                <a:cs typeface="阿里巴巴普惠体" panose="00020600040101010101" charset="-122"/>
                <a:sym typeface="+mn-ea"/>
              </a:rPr>
              <a:t>系统尚未完成正式上线部署</a:t>
            </a:r>
            <a:endParaRPr lang="zh-CN" altLang="en-US" sz="2400">
              <a:latin typeface="思源宋体 CN Heavy" panose="02020900000000000000" charset="-122"/>
              <a:ea typeface="思源宋体 CN Heavy" panose="02020900000000000000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20" name="图形"/>
          <p:cNvSpPr txBox="1"/>
          <p:nvPr>
            <p:custDataLst>
              <p:tags r:id="rId13"/>
            </p:custDataLst>
          </p:nvPr>
        </p:nvSpPr>
        <p:spPr>
          <a:xfrm>
            <a:off x="1807845" y="4715510"/>
            <a:ext cx="4177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>
                <a:latin typeface="思源宋体 CN Heavy" panose="02020900000000000000" charset="-122"/>
                <a:ea typeface="思源宋体 CN Heavy" panose="02020900000000000000" charset="-122"/>
                <a:cs typeface="阿里巴巴普惠体" panose="00020600040101010101" charset="-122"/>
                <a:sym typeface="+mn-ea"/>
              </a:rPr>
              <a:t>登录安全与账号管理能力不足</a:t>
            </a:r>
            <a:endParaRPr lang="zh-CN" altLang="en-US" sz="2400">
              <a:latin typeface="思源宋体 CN Heavy" panose="02020900000000000000" charset="-122"/>
              <a:ea typeface="思源宋体 CN Heavy" panose="02020900000000000000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21" name="图形"/>
          <p:cNvSpPr txBox="1"/>
          <p:nvPr>
            <p:custDataLst>
              <p:tags r:id="rId14"/>
            </p:custDataLst>
          </p:nvPr>
        </p:nvSpPr>
        <p:spPr>
          <a:xfrm>
            <a:off x="1805305" y="3072765"/>
            <a:ext cx="4281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>
                <a:latin typeface="思源宋体 CN Heavy" panose="02020900000000000000" charset="-122"/>
                <a:ea typeface="思源宋体 CN Heavy" panose="02020900000000000000" charset="-122"/>
                <a:cs typeface="阿里巴巴普惠体" panose="00020600040101010101" charset="-122"/>
                <a:sym typeface="+mn-ea"/>
              </a:rPr>
              <a:t>数据加载与交互性能有待优化</a:t>
            </a:r>
            <a:endParaRPr lang="zh-CN" altLang="en-US" sz="2400">
              <a:latin typeface="思源宋体 CN Heavy" panose="02020900000000000000" charset="-122"/>
              <a:ea typeface="思源宋体 CN Heavy" panose="02020900000000000000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66800" y="463550"/>
            <a:ext cx="2819400" cy="63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206500" y="46355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不足与展望</a:t>
            </a:r>
            <a:endParaRPr lang="zh-CN" altLang="en-US" sz="2800"/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形"/>
          <p:cNvSpPr/>
          <p:nvPr>
            <p:custDataLst>
              <p:tags r:id="rId1"/>
            </p:custDataLst>
          </p:nvPr>
        </p:nvSpPr>
        <p:spPr>
          <a:xfrm rot="17100000" flipH="1" flipV="1">
            <a:off x="4393565" y="2153920"/>
            <a:ext cx="3176905" cy="3177540"/>
          </a:xfrm>
          <a:prstGeom prst="blockArc">
            <a:avLst>
              <a:gd name="adj1" fmla="val 21599999"/>
              <a:gd name="adj2" fmla="val 8180671"/>
              <a:gd name="adj3" fmla="val 119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4" name="图形"/>
          <p:cNvSpPr/>
          <p:nvPr>
            <p:custDataLst>
              <p:tags r:id="rId2"/>
            </p:custDataLst>
          </p:nvPr>
        </p:nvSpPr>
        <p:spPr>
          <a:xfrm rot="17100000">
            <a:off x="4392930" y="2153920"/>
            <a:ext cx="3176905" cy="3177540"/>
          </a:xfrm>
          <a:prstGeom prst="blockArc">
            <a:avLst>
              <a:gd name="adj1" fmla="val 21599999"/>
              <a:gd name="adj2" fmla="val 8180671"/>
              <a:gd name="adj3" fmla="val 119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7" name="图形"/>
          <p:cNvSpPr/>
          <p:nvPr>
            <p:custDataLst>
              <p:tags r:id="rId3"/>
            </p:custDataLst>
          </p:nvPr>
        </p:nvSpPr>
        <p:spPr>
          <a:xfrm>
            <a:off x="4979035" y="2740025"/>
            <a:ext cx="2005330" cy="2005330"/>
          </a:xfrm>
          <a:prstGeom prst="ellipse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b" anchorCtr="1">
            <a:normAutofit/>
          </a:bodyPr>
          <a:lstStyle/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lumMod val="75000"/>
                  <a:lumOff val="25000"/>
                </a:srgbClr>
              </a:solidFill>
              <a:effectLst/>
              <a:uLnTx/>
              <a:uFillTx/>
              <a:latin typeface="阿里巴巴普惠体" panose="00020600040101010101" charset="-122"/>
              <a:cs typeface="阿里巴巴普惠体" panose="00020600040101010101" charset="-122"/>
            </a:endParaRPr>
          </a:p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lumMod val="75000"/>
                  <a:lumOff val="25000"/>
                </a:srgbClr>
              </a:solidFill>
              <a:effectLst/>
              <a:uLnTx/>
              <a:uFillTx/>
              <a:latin typeface="阿里巴巴普惠体" panose="00020600040101010101" charset="-122"/>
              <a:cs typeface="阿里巴巴普惠体" panose="00020600040101010101" charset="-122"/>
            </a:endParaRPr>
          </a:p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lumMod val="75000"/>
                  <a:lumOff val="25000"/>
                </a:srgbClr>
              </a:solidFill>
              <a:effectLst/>
              <a:uLnTx/>
              <a:uFillTx/>
              <a:latin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9" name="图形"/>
          <p:cNvSpPr/>
          <p:nvPr>
            <p:custDataLst>
              <p:tags r:id="rId4"/>
            </p:custDataLst>
          </p:nvPr>
        </p:nvSpPr>
        <p:spPr>
          <a:xfrm rot="14400000" flipH="1" flipV="1">
            <a:off x="5205730" y="2101850"/>
            <a:ext cx="652780" cy="56261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0" name="图形"/>
          <p:cNvSpPr/>
          <p:nvPr>
            <p:custDataLst>
              <p:tags r:id="rId5"/>
            </p:custDataLst>
          </p:nvPr>
        </p:nvSpPr>
        <p:spPr>
          <a:xfrm rot="3600000" flipV="1">
            <a:off x="6123305" y="4817110"/>
            <a:ext cx="652780" cy="56261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2" name="图形"/>
          <p:cNvSpPr/>
          <p:nvPr>
            <p:custDataLst>
              <p:tags r:id="rId6"/>
            </p:custDataLst>
          </p:nvPr>
        </p:nvSpPr>
        <p:spPr>
          <a:xfrm>
            <a:off x="3192145" y="1098550"/>
            <a:ext cx="1081405" cy="108140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图形"/>
          <p:cNvSpPr/>
          <p:nvPr>
            <p:custDataLst>
              <p:tags r:id="rId7"/>
            </p:custDataLst>
          </p:nvPr>
        </p:nvSpPr>
        <p:spPr>
          <a:xfrm>
            <a:off x="7719060" y="2740025"/>
            <a:ext cx="1081405" cy="108140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图形"/>
          <p:cNvSpPr/>
          <p:nvPr>
            <p:custDataLst>
              <p:tags r:id="rId8"/>
            </p:custDataLst>
          </p:nvPr>
        </p:nvSpPr>
        <p:spPr>
          <a:xfrm>
            <a:off x="2826385" y="3821430"/>
            <a:ext cx="1081405" cy="108140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图形"/>
          <p:cNvSpPr/>
          <p:nvPr>
            <p:custDataLst>
              <p:tags r:id="rId9"/>
            </p:custDataLst>
          </p:nvPr>
        </p:nvSpPr>
        <p:spPr bwMode="auto">
          <a:xfrm>
            <a:off x="3461385" y="1372870"/>
            <a:ext cx="549275" cy="548005"/>
          </a:xfrm>
          <a:custGeom>
            <a:avLst/>
            <a:gdLst>
              <a:gd name="T0" fmla="*/ 616 w 1108"/>
              <a:gd name="T1" fmla="*/ 812 h 1105"/>
              <a:gd name="T2" fmla="*/ 660 w 1108"/>
              <a:gd name="T3" fmla="*/ 767 h 1105"/>
              <a:gd name="T4" fmla="*/ 766 w 1108"/>
              <a:gd name="T5" fmla="*/ 654 h 1105"/>
              <a:gd name="T6" fmla="*/ 879 w 1108"/>
              <a:gd name="T7" fmla="*/ 449 h 1105"/>
              <a:gd name="T8" fmla="*/ 856 w 1108"/>
              <a:gd name="T9" fmla="*/ 277 h 1105"/>
              <a:gd name="T10" fmla="*/ 749 w 1108"/>
              <a:gd name="T11" fmla="*/ 142 h 1105"/>
              <a:gd name="T12" fmla="*/ 588 w 1108"/>
              <a:gd name="T13" fmla="*/ 80 h 1105"/>
              <a:gd name="T14" fmla="*/ 427 w 1108"/>
              <a:gd name="T15" fmla="*/ 104 h 1105"/>
              <a:gd name="T16" fmla="*/ 292 w 1108"/>
              <a:gd name="T17" fmla="*/ 209 h 1105"/>
              <a:gd name="T18" fmla="*/ 229 w 1108"/>
              <a:gd name="T19" fmla="*/ 371 h 1105"/>
              <a:gd name="T20" fmla="*/ 273 w 1108"/>
              <a:gd name="T21" fmla="*/ 571 h 1105"/>
              <a:gd name="T22" fmla="*/ 420 w 1108"/>
              <a:gd name="T23" fmla="*/ 708 h 1105"/>
              <a:gd name="T24" fmla="*/ 623 w 1108"/>
              <a:gd name="T25" fmla="*/ 1079 h 1105"/>
              <a:gd name="T26" fmla="*/ 506 w 1108"/>
              <a:gd name="T27" fmla="*/ 1098 h 1105"/>
              <a:gd name="T28" fmla="*/ 424 w 1108"/>
              <a:gd name="T29" fmla="*/ 1055 h 1105"/>
              <a:gd name="T30" fmla="*/ 373 w 1108"/>
              <a:gd name="T31" fmla="*/ 989 h 1105"/>
              <a:gd name="T32" fmla="*/ 292 w 1108"/>
              <a:gd name="T33" fmla="*/ 714 h 1105"/>
              <a:gd name="T34" fmla="*/ 153 w 1108"/>
              <a:gd name="T35" fmla="*/ 459 h 1105"/>
              <a:gd name="T36" fmla="*/ 181 w 1108"/>
              <a:gd name="T37" fmla="*/ 247 h 1105"/>
              <a:gd name="T38" fmla="*/ 312 w 1108"/>
              <a:gd name="T39" fmla="*/ 81 h 1105"/>
              <a:gd name="T40" fmla="*/ 513 w 1108"/>
              <a:gd name="T41" fmla="*/ 2 h 1105"/>
              <a:gd name="T42" fmla="*/ 712 w 1108"/>
              <a:gd name="T43" fmla="*/ 32 h 1105"/>
              <a:gd name="T44" fmla="*/ 879 w 1108"/>
              <a:gd name="T45" fmla="*/ 163 h 1105"/>
              <a:gd name="T46" fmla="*/ 956 w 1108"/>
              <a:gd name="T47" fmla="*/ 363 h 1105"/>
              <a:gd name="T48" fmla="*/ 903 w 1108"/>
              <a:gd name="T49" fmla="*/ 611 h 1105"/>
              <a:gd name="T50" fmla="*/ 739 w 1108"/>
              <a:gd name="T51" fmla="*/ 770 h 1105"/>
              <a:gd name="T52" fmla="*/ 716 w 1108"/>
              <a:gd name="T53" fmla="*/ 1032 h 1105"/>
              <a:gd name="T54" fmla="*/ 631 w 1108"/>
              <a:gd name="T55" fmla="*/ 1062 h 1105"/>
              <a:gd name="T56" fmla="*/ 939 w 1108"/>
              <a:gd name="T57" fmla="*/ 623 h 1105"/>
              <a:gd name="T58" fmla="*/ 1029 w 1108"/>
              <a:gd name="T59" fmla="*/ 646 h 1105"/>
              <a:gd name="T60" fmla="*/ 1023 w 1108"/>
              <a:gd name="T61" fmla="*/ 688 h 1105"/>
              <a:gd name="T62" fmla="*/ 965 w 1108"/>
              <a:gd name="T63" fmla="*/ 191 h 1105"/>
              <a:gd name="T64" fmla="*/ 937 w 1108"/>
              <a:gd name="T65" fmla="*/ 159 h 1105"/>
              <a:gd name="T66" fmla="*/ 1023 w 1108"/>
              <a:gd name="T67" fmla="*/ 113 h 1105"/>
              <a:gd name="T68" fmla="*/ 1029 w 1108"/>
              <a:gd name="T69" fmla="*/ 156 h 1105"/>
              <a:gd name="T70" fmla="*/ 1002 w 1108"/>
              <a:gd name="T71" fmla="*/ 411 h 1105"/>
              <a:gd name="T72" fmla="*/ 1025 w 1108"/>
              <a:gd name="T73" fmla="*/ 375 h 1105"/>
              <a:gd name="T74" fmla="*/ 1108 w 1108"/>
              <a:gd name="T75" fmla="*/ 401 h 1105"/>
              <a:gd name="T76" fmla="*/ 160 w 1108"/>
              <a:gd name="T77" fmla="*/ 143 h 1105"/>
              <a:gd name="T78" fmla="*/ 166 w 1108"/>
              <a:gd name="T79" fmla="*/ 182 h 1105"/>
              <a:gd name="T80" fmla="*/ 76 w 1108"/>
              <a:gd name="T81" fmla="*/ 152 h 1105"/>
              <a:gd name="T82" fmla="*/ 90 w 1108"/>
              <a:gd name="T83" fmla="*/ 112 h 1105"/>
              <a:gd name="T84" fmla="*/ 148 w 1108"/>
              <a:gd name="T85" fmla="*/ 610 h 1105"/>
              <a:gd name="T86" fmla="*/ 169 w 1108"/>
              <a:gd name="T87" fmla="*/ 648 h 1105"/>
              <a:gd name="T88" fmla="*/ 81 w 1108"/>
              <a:gd name="T89" fmla="*/ 686 h 1105"/>
              <a:gd name="T90" fmla="*/ 84 w 1108"/>
              <a:gd name="T91" fmla="*/ 643 h 1105"/>
              <a:gd name="T92" fmla="*/ 109 w 1108"/>
              <a:gd name="T93" fmla="*/ 396 h 1105"/>
              <a:gd name="T94" fmla="*/ 26 w 1108"/>
              <a:gd name="T95" fmla="*/ 427 h 1105"/>
              <a:gd name="T96" fmla="*/ 0 w 1108"/>
              <a:gd name="T97" fmla="*/ 396 h 1105"/>
              <a:gd name="T98" fmla="*/ 359 w 1108"/>
              <a:gd name="T99" fmla="*/ 286 h 1105"/>
              <a:gd name="T100" fmla="*/ 387 w 1108"/>
              <a:gd name="T101" fmla="*/ 253 h 1105"/>
              <a:gd name="T102" fmla="*/ 479 w 1108"/>
              <a:gd name="T103" fmla="*/ 306 h 1105"/>
              <a:gd name="T104" fmla="*/ 540 w 1108"/>
              <a:gd name="T105" fmla="*/ 238 h 1105"/>
              <a:gd name="T106" fmla="*/ 579 w 1108"/>
              <a:gd name="T107" fmla="*/ 254 h 1105"/>
              <a:gd name="T108" fmla="*/ 700 w 1108"/>
              <a:gd name="T109" fmla="*/ 272 h 1105"/>
              <a:gd name="T110" fmla="*/ 737 w 1108"/>
              <a:gd name="T111" fmla="*/ 256 h 1105"/>
              <a:gd name="T112" fmla="*/ 649 w 1108"/>
              <a:gd name="T113" fmla="*/ 620 h 1105"/>
              <a:gd name="T114" fmla="*/ 607 w 1108"/>
              <a:gd name="T115" fmla="*/ 616 h 1105"/>
              <a:gd name="T116" fmla="*/ 600 w 1108"/>
              <a:gd name="T117" fmla="*/ 353 h 1105"/>
              <a:gd name="T118" fmla="*/ 554 w 1108"/>
              <a:gd name="T119" fmla="*/ 440 h 1105"/>
              <a:gd name="T120" fmla="*/ 528 w 1108"/>
              <a:gd name="T121" fmla="*/ 350 h 1105"/>
              <a:gd name="T122" fmla="*/ 505 w 1108"/>
              <a:gd name="T123" fmla="*/ 607 h 1105"/>
              <a:gd name="T124" fmla="*/ 467 w 1108"/>
              <a:gd name="T125" fmla="*/ 626 h 1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08" h="1105">
                <a:moveTo>
                  <a:pt x="451" y="781"/>
                </a:moveTo>
                <a:lnTo>
                  <a:pt x="451" y="781"/>
                </a:lnTo>
                <a:lnTo>
                  <a:pt x="453" y="787"/>
                </a:lnTo>
                <a:lnTo>
                  <a:pt x="455" y="794"/>
                </a:lnTo>
                <a:lnTo>
                  <a:pt x="459" y="799"/>
                </a:lnTo>
                <a:lnTo>
                  <a:pt x="465" y="803"/>
                </a:lnTo>
                <a:lnTo>
                  <a:pt x="471" y="808"/>
                </a:lnTo>
                <a:lnTo>
                  <a:pt x="478" y="810"/>
                </a:lnTo>
                <a:lnTo>
                  <a:pt x="485" y="812"/>
                </a:lnTo>
                <a:lnTo>
                  <a:pt x="493" y="812"/>
                </a:lnTo>
                <a:lnTo>
                  <a:pt x="616" y="812"/>
                </a:lnTo>
                <a:lnTo>
                  <a:pt x="616" y="812"/>
                </a:lnTo>
                <a:lnTo>
                  <a:pt x="623" y="812"/>
                </a:lnTo>
                <a:lnTo>
                  <a:pt x="631" y="810"/>
                </a:lnTo>
                <a:lnTo>
                  <a:pt x="637" y="806"/>
                </a:lnTo>
                <a:lnTo>
                  <a:pt x="644" y="803"/>
                </a:lnTo>
                <a:lnTo>
                  <a:pt x="649" y="799"/>
                </a:lnTo>
                <a:lnTo>
                  <a:pt x="654" y="794"/>
                </a:lnTo>
                <a:lnTo>
                  <a:pt x="656" y="787"/>
                </a:lnTo>
                <a:lnTo>
                  <a:pt x="658" y="781"/>
                </a:lnTo>
                <a:lnTo>
                  <a:pt x="658" y="781"/>
                </a:lnTo>
                <a:lnTo>
                  <a:pt x="660" y="767"/>
                </a:lnTo>
                <a:lnTo>
                  <a:pt x="663" y="754"/>
                </a:lnTo>
                <a:lnTo>
                  <a:pt x="668" y="741"/>
                </a:lnTo>
                <a:lnTo>
                  <a:pt x="674" y="729"/>
                </a:lnTo>
                <a:lnTo>
                  <a:pt x="680" y="718"/>
                </a:lnTo>
                <a:lnTo>
                  <a:pt x="689" y="708"/>
                </a:lnTo>
                <a:lnTo>
                  <a:pt x="700" y="700"/>
                </a:lnTo>
                <a:lnTo>
                  <a:pt x="712" y="692"/>
                </a:lnTo>
                <a:lnTo>
                  <a:pt x="712" y="692"/>
                </a:lnTo>
                <a:lnTo>
                  <a:pt x="731" y="680"/>
                </a:lnTo>
                <a:lnTo>
                  <a:pt x="748" y="668"/>
                </a:lnTo>
                <a:lnTo>
                  <a:pt x="766" y="654"/>
                </a:lnTo>
                <a:lnTo>
                  <a:pt x="782" y="639"/>
                </a:lnTo>
                <a:lnTo>
                  <a:pt x="797" y="624"/>
                </a:lnTo>
                <a:lnTo>
                  <a:pt x="811" y="607"/>
                </a:lnTo>
                <a:lnTo>
                  <a:pt x="824" y="590"/>
                </a:lnTo>
                <a:lnTo>
                  <a:pt x="836" y="571"/>
                </a:lnTo>
                <a:lnTo>
                  <a:pt x="846" y="553"/>
                </a:lnTo>
                <a:lnTo>
                  <a:pt x="855" y="533"/>
                </a:lnTo>
                <a:lnTo>
                  <a:pt x="863" y="513"/>
                </a:lnTo>
                <a:lnTo>
                  <a:pt x="869" y="492"/>
                </a:lnTo>
                <a:lnTo>
                  <a:pt x="875" y="471"/>
                </a:lnTo>
                <a:lnTo>
                  <a:pt x="879" y="449"/>
                </a:lnTo>
                <a:lnTo>
                  <a:pt x="881" y="427"/>
                </a:lnTo>
                <a:lnTo>
                  <a:pt x="881" y="404"/>
                </a:lnTo>
                <a:lnTo>
                  <a:pt x="881" y="404"/>
                </a:lnTo>
                <a:lnTo>
                  <a:pt x="881" y="388"/>
                </a:lnTo>
                <a:lnTo>
                  <a:pt x="880" y="371"/>
                </a:lnTo>
                <a:lnTo>
                  <a:pt x="878" y="355"/>
                </a:lnTo>
                <a:lnTo>
                  <a:pt x="875" y="339"/>
                </a:lnTo>
                <a:lnTo>
                  <a:pt x="871" y="323"/>
                </a:lnTo>
                <a:lnTo>
                  <a:pt x="867" y="307"/>
                </a:lnTo>
                <a:lnTo>
                  <a:pt x="862" y="292"/>
                </a:lnTo>
                <a:lnTo>
                  <a:pt x="856" y="277"/>
                </a:lnTo>
                <a:lnTo>
                  <a:pt x="849" y="263"/>
                </a:lnTo>
                <a:lnTo>
                  <a:pt x="842" y="249"/>
                </a:lnTo>
                <a:lnTo>
                  <a:pt x="834" y="235"/>
                </a:lnTo>
                <a:lnTo>
                  <a:pt x="826" y="222"/>
                </a:lnTo>
                <a:lnTo>
                  <a:pt x="816" y="209"/>
                </a:lnTo>
                <a:lnTo>
                  <a:pt x="807" y="196"/>
                </a:lnTo>
                <a:lnTo>
                  <a:pt x="797" y="184"/>
                </a:lnTo>
                <a:lnTo>
                  <a:pt x="785" y="174"/>
                </a:lnTo>
                <a:lnTo>
                  <a:pt x="774" y="163"/>
                </a:lnTo>
                <a:lnTo>
                  <a:pt x="762" y="152"/>
                </a:lnTo>
                <a:lnTo>
                  <a:pt x="749" y="142"/>
                </a:lnTo>
                <a:lnTo>
                  <a:pt x="738" y="134"/>
                </a:lnTo>
                <a:lnTo>
                  <a:pt x="724" y="125"/>
                </a:lnTo>
                <a:lnTo>
                  <a:pt x="711" y="118"/>
                </a:lnTo>
                <a:lnTo>
                  <a:pt x="697" y="110"/>
                </a:lnTo>
                <a:lnTo>
                  <a:pt x="682" y="104"/>
                </a:lnTo>
                <a:lnTo>
                  <a:pt x="666" y="97"/>
                </a:lnTo>
                <a:lnTo>
                  <a:pt x="651" y="93"/>
                </a:lnTo>
                <a:lnTo>
                  <a:pt x="636" y="88"/>
                </a:lnTo>
                <a:lnTo>
                  <a:pt x="620" y="84"/>
                </a:lnTo>
                <a:lnTo>
                  <a:pt x="604" y="82"/>
                </a:lnTo>
                <a:lnTo>
                  <a:pt x="588" y="80"/>
                </a:lnTo>
                <a:lnTo>
                  <a:pt x="572" y="78"/>
                </a:lnTo>
                <a:lnTo>
                  <a:pt x="554" y="78"/>
                </a:lnTo>
                <a:lnTo>
                  <a:pt x="554" y="78"/>
                </a:lnTo>
                <a:lnTo>
                  <a:pt x="537" y="78"/>
                </a:lnTo>
                <a:lnTo>
                  <a:pt x="521" y="80"/>
                </a:lnTo>
                <a:lnTo>
                  <a:pt x="505" y="82"/>
                </a:lnTo>
                <a:lnTo>
                  <a:pt x="489" y="84"/>
                </a:lnTo>
                <a:lnTo>
                  <a:pt x="472" y="88"/>
                </a:lnTo>
                <a:lnTo>
                  <a:pt x="457" y="93"/>
                </a:lnTo>
                <a:lnTo>
                  <a:pt x="442" y="97"/>
                </a:lnTo>
                <a:lnTo>
                  <a:pt x="427" y="104"/>
                </a:lnTo>
                <a:lnTo>
                  <a:pt x="412" y="110"/>
                </a:lnTo>
                <a:lnTo>
                  <a:pt x="398" y="118"/>
                </a:lnTo>
                <a:lnTo>
                  <a:pt x="385" y="125"/>
                </a:lnTo>
                <a:lnTo>
                  <a:pt x="371" y="134"/>
                </a:lnTo>
                <a:lnTo>
                  <a:pt x="359" y="142"/>
                </a:lnTo>
                <a:lnTo>
                  <a:pt x="346" y="152"/>
                </a:lnTo>
                <a:lnTo>
                  <a:pt x="334" y="163"/>
                </a:lnTo>
                <a:lnTo>
                  <a:pt x="324" y="174"/>
                </a:lnTo>
                <a:lnTo>
                  <a:pt x="312" y="184"/>
                </a:lnTo>
                <a:lnTo>
                  <a:pt x="302" y="196"/>
                </a:lnTo>
                <a:lnTo>
                  <a:pt x="292" y="209"/>
                </a:lnTo>
                <a:lnTo>
                  <a:pt x="283" y="222"/>
                </a:lnTo>
                <a:lnTo>
                  <a:pt x="275" y="235"/>
                </a:lnTo>
                <a:lnTo>
                  <a:pt x="266" y="249"/>
                </a:lnTo>
                <a:lnTo>
                  <a:pt x="260" y="263"/>
                </a:lnTo>
                <a:lnTo>
                  <a:pt x="252" y="277"/>
                </a:lnTo>
                <a:lnTo>
                  <a:pt x="247" y="292"/>
                </a:lnTo>
                <a:lnTo>
                  <a:pt x="242" y="307"/>
                </a:lnTo>
                <a:lnTo>
                  <a:pt x="237" y="323"/>
                </a:lnTo>
                <a:lnTo>
                  <a:pt x="234" y="339"/>
                </a:lnTo>
                <a:lnTo>
                  <a:pt x="231" y="355"/>
                </a:lnTo>
                <a:lnTo>
                  <a:pt x="229" y="371"/>
                </a:lnTo>
                <a:lnTo>
                  <a:pt x="228" y="388"/>
                </a:lnTo>
                <a:lnTo>
                  <a:pt x="228" y="404"/>
                </a:lnTo>
                <a:lnTo>
                  <a:pt x="228" y="404"/>
                </a:lnTo>
                <a:lnTo>
                  <a:pt x="228" y="427"/>
                </a:lnTo>
                <a:lnTo>
                  <a:pt x="230" y="449"/>
                </a:lnTo>
                <a:lnTo>
                  <a:pt x="234" y="471"/>
                </a:lnTo>
                <a:lnTo>
                  <a:pt x="240" y="492"/>
                </a:lnTo>
                <a:lnTo>
                  <a:pt x="246" y="513"/>
                </a:lnTo>
                <a:lnTo>
                  <a:pt x="254" y="533"/>
                </a:lnTo>
                <a:lnTo>
                  <a:pt x="262" y="553"/>
                </a:lnTo>
                <a:lnTo>
                  <a:pt x="273" y="571"/>
                </a:lnTo>
                <a:lnTo>
                  <a:pt x="285" y="590"/>
                </a:lnTo>
                <a:lnTo>
                  <a:pt x="298" y="607"/>
                </a:lnTo>
                <a:lnTo>
                  <a:pt x="312" y="624"/>
                </a:lnTo>
                <a:lnTo>
                  <a:pt x="327" y="639"/>
                </a:lnTo>
                <a:lnTo>
                  <a:pt x="343" y="654"/>
                </a:lnTo>
                <a:lnTo>
                  <a:pt x="360" y="668"/>
                </a:lnTo>
                <a:lnTo>
                  <a:pt x="379" y="680"/>
                </a:lnTo>
                <a:lnTo>
                  <a:pt x="397" y="692"/>
                </a:lnTo>
                <a:lnTo>
                  <a:pt x="397" y="692"/>
                </a:lnTo>
                <a:lnTo>
                  <a:pt x="409" y="700"/>
                </a:lnTo>
                <a:lnTo>
                  <a:pt x="420" y="708"/>
                </a:lnTo>
                <a:lnTo>
                  <a:pt x="428" y="718"/>
                </a:lnTo>
                <a:lnTo>
                  <a:pt x="435" y="729"/>
                </a:lnTo>
                <a:lnTo>
                  <a:pt x="441" y="741"/>
                </a:lnTo>
                <a:lnTo>
                  <a:pt x="445" y="754"/>
                </a:lnTo>
                <a:lnTo>
                  <a:pt x="449" y="767"/>
                </a:lnTo>
                <a:lnTo>
                  <a:pt x="451" y="781"/>
                </a:lnTo>
                <a:lnTo>
                  <a:pt x="451" y="781"/>
                </a:lnTo>
                <a:close/>
                <a:moveTo>
                  <a:pt x="631" y="1062"/>
                </a:moveTo>
                <a:lnTo>
                  <a:pt x="631" y="1062"/>
                </a:lnTo>
                <a:lnTo>
                  <a:pt x="628" y="1071"/>
                </a:lnTo>
                <a:lnTo>
                  <a:pt x="623" y="1079"/>
                </a:lnTo>
                <a:lnTo>
                  <a:pt x="618" y="1087"/>
                </a:lnTo>
                <a:lnTo>
                  <a:pt x="610" y="1093"/>
                </a:lnTo>
                <a:lnTo>
                  <a:pt x="603" y="1098"/>
                </a:lnTo>
                <a:lnTo>
                  <a:pt x="594" y="1102"/>
                </a:lnTo>
                <a:lnTo>
                  <a:pt x="586" y="1104"/>
                </a:lnTo>
                <a:lnTo>
                  <a:pt x="576" y="1105"/>
                </a:lnTo>
                <a:lnTo>
                  <a:pt x="533" y="1105"/>
                </a:lnTo>
                <a:lnTo>
                  <a:pt x="533" y="1105"/>
                </a:lnTo>
                <a:lnTo>
                  <a:pt x="523" y="1104"/>
                </a:lnTo>
                <a:lnTo>
                  <a:pt x="513" y="1102"/>
                </a:lnTo>
                <a:lnTo>
                  <a:pt x="506" y="1098"/>
                </a:lnTo>
                <a:lnTo>
                  <a:pt x="497" y="1093"/>
                </a:lnTo>
                <a:lnTo>
                  <a:pt x="491" y="1087"/>
                </a:lnTo>
                <a:lnTo>
                  <a:pt x="485" y="1079"/>
                </a:lnTo>
                <a:lnTo>
                  <a:pt x="481" y="1071"/>
                </a:lnTo>
                <a:lnTo>
                  <a:pt x="478" y="1062"/>
                </a:lnTo>
                <a:lnTo>
                  <a:pt x="456" y="1062"/>
                </a:lnTo>
                <a:lnTo>
                  <a:pt x="456" y="1062"/>
                </a:lnTo>
                <a:lnTo>
                  <a:pt x="448" y="1062"/>
                </a:lnTo>
                <a:lnTo>
                  <a:pt x="439" y="1060"/>
                </a:lnTo>
                <a:lnTo>
                  <a:pt x="431" y="1059"/>
                </a:lnTo>
                <a:lnTo>
                  <a:pt x="424" y="1055"/>
                </a:lnTo>
                <a:lnTo>
                  <a:pt x="416" y="1052"/>
                </a:lnTo>
                <a:lnTo>
                  <a:pt x="410" y="1048"/>
                </a:lnTo>
                <a:lnTo>
                  <a:pt x="403" y="1044"/>
                </a:lnTo>
                <a:lnTo>
                  <a:pt x="398" y="1038"/>
                </a:lnTo>
                <a:lnTo>
                  <a:pt x="393" y="1032"/>
                </a:lnTo>
                <a:lnTo>
                  <a:pt x="387" y="1025"/>
                </a:lnTo>
                <a:lnTo>
                  <a:pt x="383" y="1019"/>
                </a:lnTo>
                <a:lnTo>
                  <a:pt x="380" y="1012"/>
                </a:lnTo>
                <a:lnTo>
                  <a:pt x="378" y="1005"/>
                </a:lnTo>
                <a:lnTo>
                  <a:pt x="375" y="996"/>
                </a:lnTo>
                <a:lnTo>
                  <a:pt x="373" y="989"/>
                </a:lnTo>
                <a:lnTo>
                  <a:pt x="373" y="980"/>
                </a:lnTo>
                <a:lnTo>
                  <a:pt x="374" y="783"/>
                </a:lnTo>
                <a:lnTo>
                  <a:pt x="374" y="783"/>
                </a:lnTo>
                <a:lnTo>
                  <a:pt x="373" y="775"/>
                </a:lnTo>
                <a:lnTo>
                  <a:pt x="370" y="770"/>
                </a:lnTo>
                <a:lnTo>
                  <a:pt x="366" y="764"/>
                </a:lnTo>
                <a:lnTo>
                  <a:pt x="360" y="760"/>
                </a:lnTo>
                <a:lnTo>
                  <a:pt x="360" y="760"/>
                </a:lnTo>
                <a:lnTo>
                  <a:pt x="337" y="746"/>
                </a:lnTo>
                <a:lnTo>
                  <a:pt x="314" y="730"/>
                </a:lnTo>
                <a:lnTo>
                  <a:pt x="292" y="714"/>
                </a:lnTo>
                <a:lnTo>
                  <a:pt x="273" y="695"/>
                </a:lnTo>
                <a:lnTo>
                  <a:pt x="254" y="676"/>
                </a:lnTo>
                <a:lnTo>
                  <a:pt x="236" y="656"/>
                </a:lnTo>
                <a:lnTo>
                  <a:pt x="221" y="634"/>
                </a:lnTo>
                <a:lnTo>
                  <a:pt x="206" y="611"/>
                </a:lnTo>
                <a:lnTo>
                  <a:pt x="193" y="588"/>
                </a:lnTo>
                <a:lnTo>
                  <a:pt x="182" y="564"/>
                </a:lnTo>
                <a:lnTo>
                  <a:pt x="173" y="538"/>
                </a:lnTo>
                <a:lnTo>
                  <a:pt x="164" y="512"/>
                </a:lnTo>
                <a:lnTo>
                  <a:pt x="158" y="486"/>
                </a:lnTo>
                <a:lnTo>
                  <a:pt x="153" y="459"/>
                </a:lnTo>
                <a:lnTo>
                  <a:pt x="151" y="432"/>
                </a:lnTo>
                <a:lnTo>
                  <a:pt x="150" y="404"/>
                </a:lnTo>
                <a:lnTo>
                  <a:pt x="150" y="404"/>
                </a:lnTo>
                <a:lnTo>
                  <a:pt x="150" y="384"/>
                </a:lnTo>
                <a:lnTo>
                  <a:pt x="152" y="363"/>
                </a:lnTo>
                <a:lnTo>
                  <a:pt x="154" y="343"/>
                </a:lnTo>
                <a:lnTo>
                  <a:pt x="158" y="323"/>
                </a:lnTo>
                <a:lnTo>
                  <a:pt x="162" y="304"/>
                </a:lnTo>
                <a:lnTo>
                  <a:pt x="168" y="285"/>
                </a:lnTo>
                <a:lnTo>
                  <a:pt x="174" y="265"/>
                </a:lnTo>
                <a:lnTo>
                  <a:pt x="181" y="247"/>
                </a:lnTo>
                <a:lnTo>
                  <a:pt x="190" y="230"/>
                </a:lnTo>
                <a:lnTo>
                  <a:pt x="199" y="211"/>
                </a:lnTo>
                <a:lnTo>
                  <a:pt x="208" y="195"/>
                </a:lnTo>
                <a:lnTo>
                  <a:pt x="219" y="179"/>
                </a:lnTo>
                <a:lnTo>
                  <a:pt x="230" y="163"/>
                </a:lnTo>
                <a:lnTo>
                  <a:pt x="242" y="148"/>
                </a:lnTo>
                <a:lnTo>
                  <a:pt x="255" y="133"/>
                </a:lnTo>
                <a:lnTo>
                  <a:pt x="269" y="119"/>
                </a:lnTo>
                <a:lnTo>
                  <a:pt x="283" y="106"/>
                </a:lnTo>
                <a:lnTo>
                  <a:pt x="297" y="93"/>
                </a:lnTo>
                <a:lnTo>
                  <a:pt x="312" y="81"/>
                </a:lnTo>
                <a:lnTo>
                  <a:pt x="328" y="69"/>
                </a:lnTo>
                <a:lnTo>
                  <a:pt x="344" y="58"/>
                </a:lnTo>
                <a:lnTo>
                  <a:pt x="361" y="49"/>
                </a:lnTo>
                <a:lnTo>
                  <a:pt x="379" y="40"/>
                </a:lnTo>
                <a:lnTo>
                  <a:pt x="397" y="32"/>
                </a:lnTo>
                <a:lnTo>
                  <a:pt x="415" y="25"/>
                </a:lnTo>
                <a:lnTo>
                  <a:pt x="434" y="18"/>
                </a:lnTo>
                <a:lnTo>
                  <a:pt x="453" y="13"/>
                </a:lnTo>
                <a:lnTo>
                  <a:pt x="472" y="9"/>
                </a:lnTo>
                <a:lnTo>
                  <a:pt x="493" y="4"/>
                </a:lnTo>
                <a:lnTo>
                  <a:pt x="513" y="2"/>
                </a:lnTo>
                <a:lnTo>
                  <a:pt x="534" y="1"/>
                </a:lnTo>
                <a:lnTo>
                  <a:pt x="554" y="0"/>
                </a:lnTo>
                <a:lnTo>
                  <a:pt x="554" y="0"/>
                </a:lnTo>
                <a:lnTo>
                  <a:pt x="575" y="1"/>
                </a:lnTo>
                <a:lnTo>
                  <a:pt x="595" y="2"/>
                </a:lnTo>
                <a:lnTo>
                  <a:pt x="616" y="4"/>
                </a:lnTo>
                <a:lnTo>
                  <a:pt x="636" y="9"/>
                </a:lnTo>
                <a:lnTo>
                  <a:pt x="656" y="13"/>
                </a:lnTo>
                <a:lnTo>
                  <a:pt x="675" y="18"/>
                </a:lnTo>
                <a:lnTo>
                  <a:pt x="693" y="25"/>
                </a:lnTo>
                <a:lnTo>
                  <a:pt x="712" y="32"/>
                </a:lnTo>
                <a:lnTo>
                  <a:pt x="730" y="40"/>
                </a:lnTo>
                <a:lnTo>
                  <a:pt x="747" y="49"/>
                </a:lnTo>
                <a:lnTo>
                  <a:pt x="765" y="58"/>
                </a:lnTo>
                <a:lnTo>
                  <a:pt x="781" y="69"/>
                </a:lnTo>
                <a:lnTo>
                  <a:pt x="797" y="81"/>
                </a:lnTo>
                <a:lnTo>
                  <a:pt x="812" y="93"/>
                </a:lnTo>
                <a:lnTo>
                  <a:pt x="826" y="106"/>
                </a:lnTo>
                <a:lnTo>
                  <a:pt x="840" y="119"/>
                </a:lnTo>
                <a:lnTo>
                  <a:pt x="854" y="133"/>
                </a:lnTo>
                <a:lnTo>
                  <a:pt x="867" y="148"/>
                </a:lnTo>
                <a:lnTo>
                  <a:pt x="879" y="163"/>
                </a:lnTo>
                <a:lnTo>
                  <a:pt x="890" y="179"/>
                </a:lnTo>
                <a:lnTo>
                  <a:pt x="900" y="195"/>
                </a:lnTo>
                <a:lnTo>
                  <a:pt x="910" y="211"/>
                </a:lnTo>
                <a:lnTo>
                  <a:pt x="919" y="230"/>
                </a:lnTo>
                <a:lnTo>
                  <a:pt x="927" y="247"/>
                </a:lnTo>
                <a:lnTo>
                  <a:pt x="935" y="265"/>
                </a:lnTo>
                <a:lnTo>
                  <a:pt x="940" y="285"/>
                </a:lnTo>
                <a:lnTo>
                  <a:pt x="947" y="304"/>
                </a:lnTo>
                <a:lnTo>
                  <a:pt x="951" y="323"/>
                </a:lnTo>
                <a:lnTo>
                  <a:pt x="954" y="343"/>
                </a:lnTo>
                <a:lnTo>
                  <a:pt x="956" y="363"/>
                </a:lnTo>
                <a:lnTo>
                  <a:pt x="959" y="384"/>
                </a:lnTo>
                <a:lnTo>
                  <a:pt x="959" y="404"/>
                </a:lnTo>
                <a:lnTo>
                  <a:pt x="959" y="404"/>
                </a:lnTo>
                <a:lnTo>
                  <a:pt x="958" y="432"/>
                </a:lnTo>
                <a:lnTo>
                  <a:pt x="955" y="459"/>
                </a:lnTo>
                <a:lnTo>
                  <a:pt x="951" y="486"/>
                </a:lnTo>
                <a:lnTo>
                  <a:pt x="945" y="512"/>
                </a:lnTo>
                <a:lnTo>
                  <a:pt x="936" y="538"/>
                </a:lnTo>
                <a:lnTo>
                  <a:pt x="926" y="564"/>
                </a:lnTo>
                <a:lnTo>
                  <a:pt x="915" y="588"/>
                </a:lnTo>
                <a:lnTo>
                  <a:pt x="903" y="611"/>
                </a:lnTo>
                <a:lnTo>
                  <a:pt x="887" y="634"/>
                </a:lnTo>
                <a:lnTo>
                  <a:pt x="872" y="656"/>
                </a:lnTo>
                <a:lnTo>
                  <a:pt x="855" y="676"/>
                </a:lnTo>
                <a:lnTo>
                  <a:pt x="836" y="695"/>
                </a:lnTo>
                <a:lnTo>
                  <a:pt x="816" y="714"/>
                </a:lnTo>
                <a:lnTo>
                  <a:pt x="795" y="730"/>
                </a:lnTo>
                <a:lnTo>
                  <a:pt x="772" y="746"/>
                </a:lnTo>
                <a:lnTo>
                  <a:pt x="748" y="760"/>
                </a:lnTo>
                <a:lnTo>
                  <a:pt x="748" y="760"/>
                </a:lnTo>
                <a:lnTo>
                  <a:pt x="743" y="764"/>
                </a:lnTo>
                <a:lnTo>
                  <a:pt x="739" y="770"/>
                </a:lnTo>
                <a:lnTo>
                  <a:pt x="735" y="775"/>
                </a:lnTo>
                <a:lnTo>
                  <a:pt x="735" y="783"/>
                </a:lnTo>
                <a:lnTo>
                  <a:pt x="735" y="980"/>
                </a:lnTo>
                <a:lnTo>
                  <a:pt x="735" y="980"/>
                </a:lnTo>
                <a:lnTo>
                  <a:pt x="735" y="989"/>
                </a:lnTo>
                <a:lnTo>
                  <a:pt x="733" y="996"/>
                </a:lnTo>
                <a:lnTo>
                  <a:pt x="732" y="1005"/>
                </a:lnTo>
                <a:lnTo>
                  <a:pt x="729" y="1012"/>
                </a:lnTo>
                <a:lnTo>
                  <a:pt x="726" y="1019"/>
                </a:lnTo>
                <a:lnTo>
                  <a:pt x="721" y="1025"/>
                </a:lnTo>
                <a:lnTo>
                  <a:pt x="716" y="1032"/>
                </a:lnTo>
                <a:lnTo>
                  <a:pt x="711" y="1038"/>
                </a:lnTo>
                <a:lnTo>
                  <a:pt x="705" y="1044"/>
                </a:lnTo>
                <a:lnTo>
                  <a:pt x="699" y="1048"/>
                </a:lnTo>
                <a:lnTo>
                  <a:pt x="692" y="1052"/>
                </a:lnTo>
                <a:lnTo>
                  <a:pt x="685" y="1055"/>
                </a:lnTo>
                <a:lnTo>
                  <a:pt x="677" y="1059"/>
                </a:lnTo>
                <a:lnTo>
                  <a:pt x="670" y="1060"/>
                </a:lnTo>
                <a:lnTo>
                  <a:pt x="661" y="1062"/>
                </a:lnTo>
                <a:lnTo>
                  <a:pt x="652" y="1062"/>
                </a:lnTo>
                <a:lnTo>
                  <a:pt x="631" y="1062"/>
                </a:lnTo>
                <a:lnTo>
                  <a:pt x="631" y="1062"/>
                </a:lnTo>
                <a:close/>
                <a:moveTo>
                  <a:pt x="949" y="659"/>
                </a:moveTo>
                <a:lnTo>
                  <a:pt x="949" y="659"/>
                </a:lnTo>
                <a:lnTo>
                  <a:pt x="945" y="656"/>
                </a:lnTo>
                <a:lnTo>
                  <a:pt x="941" y="651"/>
                </a:lnTo>
                <a:lnTo>
                  <a:pt x="939" y="648"/>
                </a:lnTo>
                <a:lnTo>
                  <a:pt x="937" y="643"/>
                </a:lnTo>
                <a:lnTo>
                  <a:pt x="936" y="638"/>
                </a:lnTo>
                <a:lnTo>
                  <a:pt x="936" y="633"/>
                </a:lnTo>
                <a:lnTo>
                  <a:pt x="937" y="627"/>
                </a:lnTo>
                <a:lnTo>
                  <a:pt x="939" y="623"/>
                </a:lnTo>
                <a:lnTo>
                  <a:pt x="939" y="623"/>
                </a:lnTo>
                <a:lnTo>
                  <a:pt x="942" y="619"/>
                </a:lnTo>
                <a:lnTo>
                  <a:pt x="947" y="616"/>
                </a:lnTo>
                <a:lnTo>
                  <a:pt x="951" y="613"/>
                </a:lnTo>
                <a:lnTo>
                  <a:pt x="955" y="611"/>
                </a:lnTo>
                <a:lnTo>
                  <a:pt x="961" y="610"/>
                </a:lnTo>
                <a:lnTo>
                  <a:pt x="965" y="610"/>
                </a:lnTo>
                <a:lnTo>
                  <a:pt x="970" y="611"/>
                </a:lnTo>
                <a:lnTo>
                  <a:pt x="975" y="613"/>
                </a:lnTo>
                <a:lnTo>
                  <a:pt x="1024" y="643"/>
                </a:lnTo>
                <a:lnTo>
                  <a:pt x="1024" y="643"/>
                </a:lnTo>
                <a:lnTo>
                  <a:pt x="1029" y="646"/>
                </a:lnTo>
                <a:lnTo>
                  <a:pt x="1033" y="649"/>
                </a:lnTo>
                <a:lnTo>
                  <a:pt x="1035" y="653"/>
                </a:lnTo>
                <a:lnTo>
                  <a:pt x="1037" y="659"/>
                </a:lnTo>
                <a:lnTo>
                  <a:pt x="1037" y="663"/>
                </a:lnTo>
                <a:lnTo>
                  <a:pt x="1037" y="668"/>
                </a:lnTo>
                <a:lnTo>
                  <a:pt x="1036" y="673"/>
                </a:lnTo>
                <a:lnTo>
                  <a:pt x="1034" y="678"/>
                </a:lnTo>
                <a:lnTo>
                  <a:pt x="1034" y="678"/>
                </a:lnTo>
                <a:lnTo>
                  <a:pt x="1031" y="682"/>
                </a:lnTo>
                <a:lnTo>
                  <a:pt x="1028" y="686"/>
                </a:lnTo>
                <a:lnTo>
                  <a:pt x="1023" y="688"/>
                </a:lnTo>
                <a:lnTo>
                  <a:pt x="1019" y="690"/>
                </a:lnTo>
                <a:lnTo>
                  <a:pt x="1014" y="691"/>
                </a:lnTo>
                <a:lnTo>
                  <a:pt x="1008" y="691"/>
                </a:lnTo>
                <a:lnTo>
                  <a:pt x="1004" y="690"/>
                </a:lnTo>
                <a:lnTo>
                  <a:pt x="999" y="688"/>
                </a:lnTo>
                <a:lnTo>
                  <a:pt x="949" y="659"/>
                </a:lnTo>
                <a:lnTo>
                  <a:pt x="949" y="659"/>
                </a:lnTo>
                <a:close/>
                <a:moveTo>
                  <a:pt x="975" y="188"/>
                </a:moveTo>
                <a:lnTo>
                  <a:pt x="975" y="188"/>
                </a:lnTo>
                <a:lnTo>
                  <a:pt x="970" y="190"/>
                </a:lnTo>
                <a:lnTo>
                  <a:pt x="965" y="191"/>
                </a:lnTo>
                <a:lnTo>
                  <a:pt x="961" y="191"/>
                </a:lnTo>
                <a:lnTo>
                  <a:pt x="955" y="191"/>
                </a:lnTo>
                <a:lnTo>
                  <a:pt x="951" y="189"/>
                </a:lnTo>
                <a:lnTo>
                  <a:pt x="947" y="187"/>
                </a:lnTo>
                <a:lnTo>
                  <a:pt x="942" y="182"/>
                </a:lnTo>
                <a:lnTo>
                  <a:pt x="939" y="178"/>
                </a:lnTo>
                <a:lnTo>
                  <a:pt x="939" y="178"/>
                </a:lnTo>
                <a:lnTo>
                  <a:pt x="937" y="174"/>
                </a:lnTo>
                <a:lnTo>
                  <a:pt x="936" y="168"/>
                </a:lnTo>
                <a:lnTo>
                  <a:pt x="936" y="164"/>
                </a:lnTo>
                <a:lnTo>
                  <a:pt x="937" y="159"/>
                </a:lnTo>
                <a:lnTo>
                  <a:pt x="939" y="154"/>
                </a:lnTo>
                <a:lnTo>
                  <a:pt x="941" y="150"/>
                </a:lnTo>
                <a:lnTo>
                  <a:pt x="945" y="147"/>
                </a:lnTo>
                <a:lnTo>
                  <a:pt x="949" y="143"/>
                </a:lnTo>
                <a:lnTo>
                  <a:pt x="999" y="114"/>
                </a:lnTo>
                <a:lnTo>
                  <a:pt x="999" y="114"/>
                </a:lnTo>
                <a:lnTo>
                  <a:pt x="1004" y="112"/>
                </a:lnTo>
                <a:lnTo>
                  <a:pt x="1008" y="111"/>
                </a:lnTo>
                <a:lnTo>
                  <a:pt x="1014" y="111"/>
                </a:lnTo>
                <a:lnTo>
                  <a:pt x="1019" y="112"/>
                </a:lnTo>
                <a:lnTo>
                  <a:pt x="1023" y="113"/>
                </a:lnTo>
                <a:lnTo>
                  <a:pt x="1028" y="116"/>
                </a:lnTo>
                <a:lnTo>
                  <a:pt x="1031" y="120"/>
                </a:lnTo>
                <a:lnTo>
                  <a:pt x="1034" y="124"/>
                </a:lnTo>
                <a:lnTo>
                  <a:pt x="1034" y="124"/>
                </a:lnTo>
                <a:lnTo>
                  <a:pt x="1036" y="128"/>
                </a:lnTo>
                <a:lnTo>
                  <a:pt x="1037" y="134"/>
                </a:lnTo>
                <a:lnTo>
                  <a:pt x="1037" y="138"/>
                </a:lnTo>
                <a:lnTo>
                  <a:pt x="1037" y="143"/>
                </a:lnTo>
                <a:lnTo>
                  <a:pt x="1035" y="148"/>
                </a:lnTo>
                <a:lnTo>
                  <a:pt x="1033" y="152"/>
                </a:lnTo>
                <a:lnTo>
                  <a:pt x="1029" y="156"/>
                </a:lnTo>
                <a:lnTo>
                  <a:pt x="1024" y="159"/>
                </a:lnTo>
                <a:lnTo>
                  <a:pt x="975" y="188"/>
                </a:lnTo>
                <a:lnTo>
                  <a:pt x="975" y="188"/>
                </a:lnTo>
                <a:close/>
                <a:moveTo>
                  <a:pt x="1025" y="427"/>
                </a:moveTo>
                <a:lnTo>
                  <a:pt x="1025" y="427"/>
                </a:lnTo>
                <a:lnTo>
                  <a:pt x="1020" y="426"/>
                </a:lnTo>
                <a:lnTo>
                  <a:pt x="1015" y="425"/>
                </a:lnTo>
                <a:lnTo>
                  <a:pt x="1010" y="423"/>
                </a:lnTo>
                <a:lnTo>
                  <a:pt x="1007" y="419"/>
                </a:lnTo>
                <a:lnTo>
                  <a:pt x="1004" y="415"/>
                </a:lnTo>
                <a:lnTo>
                  <a:pt x="1002" y="411"/>
                </a:lnTo>
                <a:lnTo>
                  <a:pt x="1000" y="406"/>
                </a:lnTo>
                <a:lnTo>
                  <a:pt x="1000" y="401"/>
                </a:lnTo>
                <a:lnTo>
                  <a:pt x="1000" y="401"/>
                </a:lnTo>
                <a:lnTo>
                  <a:pt x="1000" y="396"/>
                </a:lnTo>
                <a:lnTo>
                  <a:pt x="1002" y="390"/>
                </a:lnTo>
                <a:lnTo>
                  <a:pt x="1004" y="386"/>
                </a:lnTo>
                <a:lnTo>
                  <a:pt x="1007" y="383"/>
                </a:lnTo>
                <a:lnTo>
                  <a:pt x="1010" y="380"/>
                </a:lnTo>
                <a:lnTo>
                  <a:pt x="1015" y="377"/>
                </a:lnTo>
                <a:lnTo>
                  <a:pt x="1020" y="375"/>
                </a:lnTo>
                <a:lnTo>
                  <a:pt x="1025" y="375"/>
                </a:lnTo>
                <a:lnTo>
                  <a:pt x="1083" y="375"/>
                </a:lnTo>
                <a:lnTo>
                  <a:pt x="1083" y="375"/>
                </a:lnTo>
                <a:lnTo>
                  <a:pt x="1088" y="375"/>
                </a:lnTo>
                <a:lnTo>
                  <a:pt x="1092" y="377"/>
                </a:lnTo>
                <a:lnTo>
                  <a:pt x="1097" y="380"/>
                </a:lnTo>
                <a:lnTo>
                  <a:pt x="1101" y="383"/>
                </a:lnTo>
                <a:lnTo>
                  <a:pt x="1104" y="386"/>
                </a:lnTo>
                <a:lnTo>
                  <a:pt x="1106" y="390"/>
                </a:lnTo>
                <a:lnTo>
                  <a:pt x="1108" y="396"/>
                </a:lnTo>
                <a:lnTo>
                  <a:pt x="1108" y="401"/>
                </a:lnTo>
                <a:lnTo>
                  <a:pt x="1108" y="401"/>
                </a:lnTo>
                <a:lnTo>
                  <a:pt x="1108" y="406"/>
                </a:lnTo>
                <a:lnTo>
                  <a:pt x="1106" y="411"/>
                </a:lnTo>
                <a:lnTo>
                  <a:pt x="1104" y="415"/>
                </a:lnTo>
                <a:lnTo>
                  <a:pt x="1101" y="419"/>
                </a:lnTo>
                <a:lnTo>
                  <a:pt x="1097" y="423"/>
                </a:lnTo>
                <a:lnTo>
                  <a:pt x="1092" y="425"/>
                </a:lnTo>
                <a:lnTo>
                  <a:pt x="1088" y="426"/>
                </a:lnTo>
                <a:lnTo>
                  <a:pt x="1083" y="427"/>
                </a:lnTo>
                <a:lnTo>
                  <a:pt x="1025" y="427"/>
                </a:lnTo>
                <a:lnTo>
                  <a:pt x="1025" y="427"/>
                </a:lnTo>
                <a:close/>
                <a:moveTo>
                  <a:pt x="160" y="143"/>
                </a:moveTo>
                <a:lnTo>
                  <a:pt x="160" y="143"/>
                </a:lnTo>
                <a:lnTo>
                  <a:pt x="164" y="147"/>
                </a:lnTo>
                <a:lnTo>
                  <a:pt x="167" y="150"/>
                </a:lnTo>
                <a:lnTo>
                  <a:pt x="169" y="154"/>
                </a:lnTo>
                <a:lnTo>
                  <a:pt x="172" y="159"/>
                </a:lnTo>
                <a:lnTo>
                  <a:pt x="173" y="164"/>
                </a:lnTo>
                <a:lnTo>
                  <a:pt x="173" y="168"/>
                </a:lnTo>
                <a:lnTo>
                  <a:pt x="172" y="174"/>
                </a:lnTo>
                <a:lnTo>
                  <a:pt x="169" y="178"/>
                </a:lnTo>
                <a:lnTo>
                  <a:pt x="169" y="178"/>
                </a:lnTo>
                <a:lnTo>
                  <a:pt x="166" y="182"/>
                </a:lnTo>
                <a:lnTo>
                  <a:pt x="162" y="187"/>
                </a:lnTo>
                <a:lnTo>
                  <a:pt x="158" y="189"/>
                </a:lnTo>
                <a:lnTo>
                  <a:pt x="153" y="191"/>
                </a:lnTo>
                <a:lnTo>
                  <a:pt x="148" y="191"/>
                </a:lnTo>
                <a:lnTo>
                  <a:pt x="144" y="191"/>
                </a:lnTo>
                <a:lnTo>
                  <a:pt x="138" y="190"/>
                </a:lnTo>
                <a:lnTo>
                  <a:pt x="134" y="188"/>
                </a:lnTo>
                <a:lnTo>
                  <a:pt x="84" y="159"/>
                </a:lnTo>
                <a:lnTo>
                  <a:pt x="84" y="159"/>
                </a:lnTo>
                <a:lnTo>
                  <a:pt x="80" y="156"/>
                </a:lnTo>
                <a:lnTo>
                  <a:pt x="76" y="152"/>
                </a:lnTo>
                <a:lnTo>
                  <a:pt x="74" y="148"/>
                </a:lnTo>
                <a:lnTo>
                  <a:pt x="71" y="143"/>
                </a:lnTo>
                <a:lnTo>
                  <a:pt x="71" y="138"/>
                </a:lnTo>
                <a:lnTo>
                  <a:pt x="71" y="134"/>
                </a:lnTo>
                <a:lnTo>
                  <a:pt x="72" y="128"/>
                </a:lnTo>
                <a:lnTo>
                  <a:pt x="75" y="124"/>
                </a:lnTo>
                <a:lnTo>
                  <a:pt x="75" y="124"/>
                </a:lnTo>
                <a:lnTo>
                  <a:pt x="78" y="120"/>
                </a:lnTo>
                <a:lnTo>
                  <a:pt x="81" y="116"/>
                </a:lnTo>
                <a:lnTo>
                  <a:pt x="85" y="113"/>
                </a:lnTo>
                <a:lnTo>
                  <a:pt x="90" y="112"/>
                </a:lnTo>
                <a:lnTo>
                  <a:pt x="95" y="111"/>
                </a:lnTo>
                <a:lnTo>
                  <a:pt x="100" y="111"/>
                </a:lnTo>
                <a:lnTo>
                  <a:pt x="105" y="112"/>
                </a:lnTo>
                <a:lnTo>
                  <a:pt x="110" y="114"/>
                </a:lnTo>
                <a:lnTo>
                  <a:pt x="160" y="143"/>
                </a:lnTo>
                <a:lnTo>
                  <a:pt x="160" y="143"/>
                </a:lnTo>
                <a:close/>
                <a:moveTo>
                  <a:pt x="134" y="613"/>
                </a:moveTo>
                <a:lnTo>
                  <a:pt x="134" y="613"/>
                </a:lnTo>
                <a:lnTo>
                  <a:pt x="138" y="611"/>
                </a:lnTo>
                <a:lnTo>
                  <a:pt x="144" y="610"/>
                </a:lnTo>
                <a:lnTo>
                  <a:pt x="148" y="610"/>
                </a:lnTo>
                <a:lnTo>
                  <a:pt x="153" y="611"/>
                </a:lnTo>
                <a:lnTo>
                  <a:pt x="158" y="613"/>
                </a:lnTo>
                <a:lnTo>
                  <a:pt x="162" y="616"/>
                </a:lnTo>
                <a:lnTo>
                  <a:pt x="166" y="619"/>
                </a:lnTo>
                <a:lnTo>
                  <a:pt x="169" y="623"/>
                </a:lnTo>
                <a:lnTo>
                  <a:pt x="169" y="623"/>
                </a:lnTo>
                <a:lnTo>
                  <a:pt x="172" y="627"/>
                </a:lnTo>
                <a:lnTo>
                  <a:pt x="173" y="633"/>
                </a:lnTo>
                <a:lnTo>
                  <a:pt x="173" y="638"/>
                </a:lnTo>
                <a:lnTo>
                  <a:pt x="172" y="643"/>
                </a:lnTo>
                <a:lnTo>
                  <a:pt x="169" y="648"/>
                </a:lnTo>
                <a:lnTo>
                  <a:pt x="167" y="651"/>
                </a:lnTo>
                <a:lnTo>
                  <a:pt x="164" y="656"/>
                </a:lnTo>
                <a:lnTo>
                  <a:pt x="160" y="659"/>
                </a:lnTo>
                <a:lnTo>
                  <a:pt x="110" y="688"/>
                </a:lnTo>
                <a:lnTo>
                  <a:pt x="110" y="688"/>
                </a:lnTo>
                <a:lnTo>
                  <a:pt x="105" y="690"/>
                </a:lnTo>
                <a:lnTo>
                  <a:pt x="100" y="691"/>
                </a:lnTo>
                <a:lnTo>
                  <a:pt x="95" y="691"/>
                </a:lnTo>
                <a:lnTo>
                  <a:pt x="90" y="690"/>
                </a:lnTo>
                <a:lnTo>
                  <a:pt x="85" y="688"/>
                </a:lnTo>
                <a:lnTo>
                  <a:pt x="81" y="686"/>
                </a:lnTo>
                <a:lnTo>
                  <a:pt x="78" y="682"/>
                </a:lnTo>
                <a:lnTo>
                  <a:pt x="75" y="678"/>
                </a:lnTo>
                <a:lnTo>
                  <a:pt x="75" y="678"/>
                </a:lnTo>
                <a:lnTo>
                  <a:pt x="72" y="673"/>
                </a:lnTo>
                <a:lnTo>
                  <a:pt x="71" y="668"/>
                </a:lnTo>
                <a:lnTo>
                  <a:pt x="71" y="663"/>
                </a:lnTo>
                <a:lnTo>
                  <a:pt x="71" y="659"/>
                </a:lnTo>
                <a:lnTo>
                  <a:pt x="74" y="653"/>
                </a:lnTo>
                <a:lnTo>
                  <a:pt x="76" y="649"/>
                </a:lnTo>
                <a:lnTo>
                  <a:pt x="80" y="646"/>
                </a:lnTo>
                <a:lnTo>
                  <a:pt x="84" y="643"/>
                </a:lnTo>
                <a:lnTo>
                  <a:pt x="134" y="613"/>
                </a:lnTo>
                <a:lnTo>
                  <a:pt x="134" y="613"/>
                </a:lnTo>
                <a:close/>
                <a:moveTo>
                  <a:pt x="83" y="375"/>
                </a:moveTo>
                <a:lnTo>
                  <a:pt x="83" y="375"/>
                </a:lnTo>
                <a:lnTo>
                  <a:pt x="89" y="375"/>
                </a:lnTo>
                <a:lnTo>
                  <a:pt x="94" y="377"/>
                </a:lnTo>
                <a:lnTo>
                  <a:pt x="98" y="380"/>
                </a:lnTo>
                <a:lnTo>
                  <a:pt x="102" y="383"/>
                </a:lnTo>
                <a:lnTo>
                  <a:pt x="105" y="386"/>
                </a:lnTo>
                <a:lnTo>
                  <a:pt x="107" y="390"/>
                </a:lnTo>
                <a:lnTo>
                  <a:pt x="109" y="396"/>
                </a:lnTo>
                <a:lnTo>
                  <a:pt x="109" y="401"/>
                </a:lnTo>
                <a:lnTo>
                  <a:pt x="109" y="401"/>
                </a:lnTo>
                <a:lnTo>
                  <a:pt x="109" y="406"/>
                </a:lnTo>
                <a:lnTo>
                  <a:pt x="107" y="411"/>
                </a:lnTo>
                <a:lnTo>
                  <a:pt x="105" y="415"/>
                </a:lnTo>
                <a:lnTo>
                  <a:pt x="102" y="419"/>
                </a:lnTo>
                <a:lnTo>
                  <a:pt x="98" y="423"/>
                </a:lnTo>
                <a:lnTo>
                  <a:pt x="94" y="425"/>
                </a:lnTo>
                <a:lnTo>
                  <a:pt x="89" y="426"/>
                </a:lnTo>
                <a:lnTo>
                  <a:pt x="83" y="427"/>
                </a:lnTo>
                <a:lnTo>
                  <a:pt x="26" y="427"/>
                </a:lnTo>
                <a:lnTo>
                  <a:pt x="26" y="427"/>
                </a:lnTo>
                <a:lnTo>
                  <a:pt x="21" y="426"/>
                </a:lnTo>
                <a:lnTo>
                  <a:pt x="16" y="425"/>
                </a:lnTo>
                <a:lnTo>
                  <a:pt x="12" y="423"/>
                </a:lnTo>
                <a:lnTo>
                  <a:pt x="8" y="419"/>
                </a:lnTo>
                <a:lnTo>
                  <a:pt x="5" y="415"/>
                </a:lnTo>
                <a:lnTo>
                  <a:pt x="2" y="411"/>
                </a:lnTo>
                <a:lnTo>
                  <a:pt x="0" y="406"/>
                </a:lnTo>
                <a:lnTo>
                  <a:pt x="0" y="401"/>
                </a:lnTo>
                <a:lnTo>
                  <a:pt x="0" y="401"/>
                </a:lnTo>
                <a:lnTo>
                  <a:pt x="0" y="396"/>
                </a:lnTo>
                <a:lnTo>
                  <a:pt x="2" y="390"/>
                </a:lnTo>
                <a:lnTo>
                  <a:pt x="5" y="386"/>
                </a:lnTo>
                <a:lnTo>
                  <a:pt x="8" y="383"/>
                </a:lnTo>
                <a:lnTo>
                  <a:pt x="12" y="380"/>
                </a:lnTo>
                <a:lnTo>
                  <a:pt x="16" y="377"/>
                </a:lnTo>
                <a:lnTo>
                  <a:pt x="21" y="375"/>
                </a:lnTo>
                <a:lnTo>
                  <a:pt x="26" y="375"/>
                </a:lnTo>
                <a:lnTo>
                  <a:pt x="83" y="375"/>
                </a:lnTo>
                <a:lnTo>
                  <a:pt x="83" y="375"/>
                </a:lnTo>
                <a:close/>
                <a:moveTo>
                  <a:pt x="359" y="286"/>
                </a:moveTo>
                <a:lnTo>
                  <a:pt x="359" y="286"/>
                </a:lnTo>
                <a:lnTo>
                  <a:pt x="359" y="280"/>
                </a:lnTo>
                <a:lnTo>
                  <a:pt x="359" y="276"/>
                </a:lnTo>
                <a:lnTo>
                  <a:pt x="360" y="271"/>
                </a:lnTo>
                <a:lnTo>
                  <a:pt x="361" y="266"/>
                </a:lnTo>
                <a:lnTo>
                  <a:pt x="365" y="262"/>
                </a:lnTo>
                <a:lnTo>
                  <a:pt x="368" y="259"/>
                </a:lnTo>
                <a:lnTo>
                  <a:pt x="372" y="256"/>
                </a:lnTo>
                <a:lnTo>
                  <a:pt x="378" y="253"/>
                </a:lnTo>
                <a:lnTo>
                  <a:pt x="378" y="253"/>
                </a:lnTo>
                <a:lnTo>
                  <a:pt x="383" y="253"/>
                </a:lnTo>
                <a:lnTo>
                  <a:pt x="387" y="253"/>
                </a:lnTo>
                <a:lnTo>
                  <a:pt x="393" y="254"/>
                </a:lnTo>
                <a:lnTo>
                  <a:pt x="397" y="256"/>
                </a:lnTo>
                <a:lnTo>
                  <a:pt x="401" y="259"/>
                </a:lnTo>
                <a:lnTo>
                  <a:pt x="404" y="262"/>
                </a:lnTo>
                <a:lnTo>
                  <a:pt x="408" y="266"/>
                </a:lnTo>
                <a:lnTo>
                  <a:pt x="409" y="272"/>
                </a:lnTo>
                <a:lnTo>
                  <a:pt x="424" y="322"/>
                </a:lnTo>
                <a:lnTo>
                  <a:pt x="424" y="322"/>
                </a:lnTo>
                <a:lnTo>
                  <a:pt x="451" y="313"/>
                </a:lnTo>
                <a:lnTo>
                  <a:pt x="479" y="306"/>
                </a:lnTo>
                <a:lnTo>
                  <a:pt x="479" y="306"/>
                </a:lnTo>
                <a:lnTo>
                  <a:pt x="480" y="305"/>
                </a:lnTo>
                <a:lnTo>
                  <a:pt x="480" y="305"/>
                </a:lnTo>
                <a:lnTo>
                  <a:pt x="504" y="301"/>
                </a:lnTo>
                <a:lnTo>
                  <a:pt x="528" y="299"/>
                </a:lnTo>
                <a:lnTo>
                  <a:pt x="528" y="260"/>
                </a:lnTo>
                <a:lnTo>
                  <a:pt x="528" y="260"/>
                </a:lnTo>
                <a:lnTo>
                  <a:pt x="528" y="254"/>
                </a:lnTo>
                <a:lnTo>
                  <a:pt x="531" y="249"/>
                </a:lnTo>
                <a:lnTo>
                  <a:pt x="533" y="245"/>
                </a:lnTo>
                <a:lnTo>
                  <a:pt x="536" y="242"/>
                </a:lnTo>
                <a:lnTo>
                  <a:pt x="540" y="238"/>
                </a:lnTo>
                <a:lnTo>
                  <a:pt x="545" y="236"/>
                </a:lnTo>
                <a:lnTo>
                  <a:pt x="549" y="234"/>
                </a:lnTo>
                <a:lnTo>
                  <a:pt x="554" y="234"/>
                </a:lnTo>
                <a:lnTo>
                  <a:pt x="554" y="234"/>
                </a:lnTo>
                <a:lnTo>
                  <a:pt x="560" y="234"/>
                </a:lnTo>
                <a:lnTo>
                  <a:pt x="564" y="236"/>
                </a:lnTo>
                <a:lnTo>
                  <a:pt x="568" y="238"/>
                </a:lnTo>
                <a:lnTo>
                  <a:pt x="573" y="242"/>
                </a:lnTo>
                <a:lnTo>
                  <a:pt x="576" y="245"/>
                </a:lnTo>
                <a:lnTo>
                  <a:pt x="578" y="249"/>
                </a:lnTo>
                <a:lnTo>
                  <a:pt x="579" y="254"/>
                </a:lnTo>
                <a:lnTo>
                  <a:pt x="580" y="260"/>
                </a:lnTo>
                <a:lnTo>
                  <a:pt x="580" y="299"/>
                </a:lnTo>
                <a:lnTo>
                  <a:pt x="580" y="299"/>
                </a:lnTo>
                <a:lnTo>
                  <a:pt x="605" y="301"/>
                </a:lnTo>
                <a:lnTo>
                  <a:pt x="630" y="306"/>
                </a:lnTo>
                <a:lnTo>
                  <a:pt x="630" y="306"/>
                </a:lnTo>
                <a:lnTo>
                  <a:pt x="630" y="306"/>
                </a:lnTo>
                <a:lnTo>
                  <a:pt x="630" y="306"/>
                </a:lnTo>
                <a:lnTo>
                  <a:pt x="658" y="313"/>
                </a:lnTo>
                <a:lnTo>
                  <a:pt x="685" y="322"/>
                </a:lnTo>
                <a:lnTo>
                  <a:pt x="700" y="272"/>
                </a:lnTo>
                <a:lnTo>
                  <a:pt x="700" y="272"/>
                </a:lnTo>
                <a:lnTo>
                  <a:pt x="701" y="266"/>
                </a:lnTo>
                <a:lnTo>
                  <a:pt x="704" y="262"/>
                </a:lnTo>
                <a:lnTo>
                  <a:pt x="707" y="259"/>
                </a:lnTo>
                <a:lnTo>
                  <a:pt x="712" y="256"/>
                </a:lnTo>
                <a:lnTo>
                  <a:pt x="716" y="254"/>
                </a:lnTo>
                <a:lnTo>
                  <a:pt x="721" y="253"/>
                </a:lnTo>
                <a:lnTo>
                  <a:pt x="726" y="253"/>
                </a:lnTo>
                <a:lnTo>
                  <a:pt x="731" y="253"/>
                </a:lnTo>
                <a:lnTo>
                  <a:pt x="731" y="253"/>
                </a:lnTo>
                <a:lnTo>
                  <a:pt x="737" y="256"/>
                </a:lnTo>
                <a:lnTo>
                  <a:pt x="741" y="259"/>
                </a:lnTo>
                <a:lnTo>
                  <a:pt x="744" y="262"/>
                </a:lnTo>
                <a:lnTo>
                  <a:pt x="746" y="266"/>
                </a:lnTo>
                <a:lnTo>
                  <a:pt x="748" y="271"/>
                </a:lnTo>
                <a:lnTo>
                  <a:pt x="749" y="276"/>
                </a:lnTo>
                <a:lnTo>
                  <a:pt x="749" y="280"/>
                </a:lnTo>
                <a:lnTo>
                  <a:pt x="748" y="286"/>
                </a:lnTo>
                <a:lnTo>
                  <a:pt x="655" y="610"/>
                </a:lnTo>
                <a:lnTo>
                  <a:pt x="655" y="610"/>
                </a:lnTo>
                <a:lnTo>
                  <a:pt x="652" y="616"/>
                </a:lnTo>
                <a:lnTo>
                  <a:pt x="649" y="620"/>
                </a:lnTo>
                <a:lnTo>
                  <a:pt x="646" y="623"/>
                </a:lnTo>
                <a:lnTo>
                  <a:pt x="642" y="626"/>
                </a:lnTo>
                <a:lnTo>
                  <a:pt x="637" y="627"/>
                </a:lnTo>
                <a:lnTo>
                  <a:pt x="632" y="629"/>
                </a:lnTo>
                <a:lnTo>
                  <a:pt x="628" y="630"/>
                </a:lnTo>
                <a:lnTo>
                  <a:pt x="622" y="629"/>
                </a:lnTo>
                <a:lnTo>
                  <a:pt x="622" y="629"/>
                </a:lnTo>
                <a:lnTo>
                  <a:pt x="617" y="626"/>
                </a:lnTo>
                <a:lnTo>
                  <a:pt x="613" y="623"/>
                </a:lnTo>
                <a:lnTo>
                  <a:pt x="609" y="620"/>
                </a:lnTo>
                <a:lnTo>
                  <a:pt x="607" y="616"/>
                </a:lnTo>
                <a:lnTo>
                  <a:pt x="605" y="611"/>
                </a:lnTo>
                <a:lnTo>
                  <a:pt x="604" y="607"/>
                </a:lnTo>
                <a:lnTo>
                  <a:pt x="604" y="602"/>
                </a:lnTo>
                <a:lnTo>
                  <a:pt x="605" y="596"/>
                </a:lnTo>
                <a:lnTo>
                  <a:pt x="670" y="372"/>
                </a:lnTo>
                <a:lnTo>
                  <a:pt x="670" y="372"/>
                </a:lnTo>
                <a:lnTo>
                  <a:pt x="645" y="363"/>
                </a:lnTo>
                <a:lnTo>
                  <a:pt x="619" y="356"/>
                </a:lnTo>
                <a:lnTo>
                  <a:pt x="619" y="356"/>
                </a:lnTo>
                <a:lnTo>
                  <a:pt x="619" y="356"/>
                </a:lnTo>
                <a:lnTo>
                  <a:pt x="600" y="353"/>
                </a:lnTo>
                <a:lnTo>
                  <a:pt x="580" y="350"/>
                </a:lnTo>
                <a:lnTo>
                  <a:pt x="580" y="414"/>
                </a:lnTo>
                <a:lnTo>
                  <a:pt x="580" y="414"/>
                </a:lnTo>
                <a:lnTo>
                  <a:pt x="579" y="418"/>
                </a:lnTo>
                <a:lnTo>
                  <a:pt x="578" y="424"/>
                </a:lnTo>
                <a:lnTo>
                  <a:pt x="576" y="428"/>
                </a:lnTo>
                <a:lnTo>
                  <a:pt x="573" y="431"/>
                </a:lnTo>
                <a:lnTo>
                  <a:pt x="568" y="434"/>
                </a:lnTo>
                <a:lnTo>
                  <a:pt x="564" y="438"/>
                </a:lnTo>
                <a:lnTo>
                  <a:pt x="560" y="439"/>
                </a:lnTo>
                <a:lnTo>
                  <a:pt x="554" y="440"/>
                </a:lnTo>
                <a:lnTo>
                  <a:pt x="554" y="440"/>
                </a:lnTo>
                <a:lnTo>
                  <a:pt x="549" y="439"/>
                </a:lnTo>
                <a:lnTo>
                  <a:pt x="545" y="438"/>
                </a:lnTo>
                <a:lnTo>
                  <a:pt x="540" y="434"/>
                </a:lnTo>
                <a:lnTo>
                  <a:pt x="536" y="431"/>
                </a:lnTo>
                <a:lnTo>
                  <a:pt x="533" y="428"/>
                </a:lnTo>
                <a:lnTo>
                  <a:pt x="531" y="424"/>
                </a:lnTo>
                <a:lnTo>
                  <a:pt x="528" y="418"/>
                </a:lnTo>
                <a:lnTo>
                  <a:pt x="528" y="414"/>
                </a:lnTo>
                <a:lnTo>
                  <a:pt x="528" y="350"/>
                </a:lnTo>
                <a:lnTo>
                  <a:pt x="528" y="350"/>
                </a:lnTo>
                <a:lnTo>
                  <a:pt x="509" y="353"/>
                </a:lnTo>
                <a:lnTo>
                  <a:pt x="491" y="356"/>
                </a:lnTo>
                <a:lnTo>
                  <a:pt x="491" y="356"/>
                </a:lnTo>
                <a:lnTo>
                  <a:pt x="490" y="356"/>
                </a:lnTo>
                <a:lnTo>
                  <a:pt x="490" y="356"/>
                </a:lnTo>
                <a:lnTo>
                  <a:pt x="464" y="363"/>
                </a:lnTo>
                <a:lnTo>
                  <a:pt x="439" y="372"/>
                </a:lnTo>
                <a:lnTo>
                  <a:pt x="504" y="596"/>
                </a:lnTo>
                <a:lnTo>
                  <a:pt x="504" y="596"/>
                </a:lnTo>
                <a:lnTo>
                  <a:pt x="505" y="602"/>
                </a:lnTo>
                <a:lnTo>
                  <a:pt x="505" y="607"/>
                </a:lnTo>
                <a:lnTo>
                  <a:pt x="504" y="611"/>
                </a:lnTo>
                <a:lnTo>
                  <a:pt x="502" y="616"/>
                </a:lnTo>
                <a:lnTo>
                  <a:pt x="499" y="620"/>
                </a:lnTo>
                <a:lnTo>
                  <a:pt x="495" y="623"/>
                </a:lnTo>
                <a:lnTo>
                  <a:pt x="492" y="626"/>
                </a:lnTo>
                <a:lnTo>
                  <a:pt x="486" y="629"/>
                </a:lnTo>
                <a:lnTo>
                  <a:pt x="486" y="629"/>
                </a:lnTo>
                <a:lnTo>
                  <a:pt x="481" y="630"/>
                </a:lnTo>
                <a:lnTo>
                  <a:pt x="477" y="629"/>
                </a:lnTo>
                <a:lnTo>
                  <a:pt x="471" y="627"/>
                </a:lnTo>
                <a:lnTo>
                  <a:pt x="467" y="626"/>
                </a:lnTo>
                <a:lnTo>
                  <a:pt x="463" y="623"/>
                </a:lnTo>
                <a:lnTo>
                  <a:pt x="459" y="620"/>
                </a:lnTo>
                <a:lnTo>
                  <a:pt x="456" y="616"/>
                </a:lnTo>
                <a:lnTo>
                  <a:pt x="454" y="610"/>
                </a:lnTo>
                <a:lnTo>
                  <a:pt x="359" y="286"/>
                </a:lnTo>
                <a:lnTo>
                  <a:pt x="359" y="2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2" name="图形"/>
          <p:cNvSpPr/>
          <p:nvPr>
            <p:custDataLst>
              <p:tags r:id="rId10"/>
            </p:custDataLst>
          </p:nvPr>
        </p:nvSpPr>
        <p:spPr bwMode="auto">
          <a:xfrm>
            <a:off x="7986395" y="3007360"/>
            <a:ext cx="546735" cy="546735"/>
          </a:xfrm>
          <a:custGeom>
            <a:avLst/>
            <a:gdLst>
              <a:gd name="T0" fmla="*/ 1040 w 1104"/>
              <a:gd name="T1" fmla="*/ 3 h 1104"/>
              <a:gd name="T2" fmla="*/ 800 w 1104"/>
              <a:gd name="T3" fmla="*/ 51 h 1104"/>
              <a:gd name="T4" fmla="*/ 817 w 1104"/>
              <a:gd name="T5" fmla="*/ 333 h 1104"/>
              <a:gd name="T6" fmla="*/ 1001 w 1104"/>
              <a:gd name="T7" fmla="*/ 207 h 1104"/>
              <a:gd name="T8" fmla="*/ 1048 w 1104"/>
              <a:gd name="T9" fmla="*/ 372 h 1104"/>
              <a:gd name="T10" fmla="*/ 695 w 1104"/>
              <a:gd name="T11" fmla="*/ 383 h 1104"/>
              <a:gd name="T12" fmla="*/ 673 w 1104"/>
              <a:gd name="T13" fmla="*/ 372 h 1104"/>
              <a:gd name="T14" fmla="*/ 670 w 1104"/>
              <a:gd name="T15" fmla="*/ 20 h 1104"/>
              <a:gd name="T16" fmla="*/ 689 w 1104"/>
              <a:gd name="T17" fmla="*/ 1 h 1104"/>
              <a:gd name="T18" fmla="*/ 332 w 1104"/>
              <a:gd name="T19" fmla="*/ 1063 h 1104"/>
              <a:gd name="T20" fmla="*/ 288 w 1104"/>
              <a:gd name="T21" fmla="*/ 1102 h 1104"/>
              <a:gd name="T22" fmla="*/ 239 w 1104"/>
              <a:gd name="T23" fmla="*/ 1093 h 1104"/>
              <a:gd name="T24" fmla="*/ 219 w 1104"/>
              <a:gd name="T25" fmla="*/ 1081 h 1104"/>
              <a:gd name="T26" fmla="*/ 201 w 1104"/>
              <a:gd name="T27" fmla="*/ 1093 h 1104"/>
              <a:gd name="T28" fmla="*/ 151 w 1104"/>
              <a:gd name="T29" fmla="*/ 1102 h 1104"/>
              <a:gd name="T30" fmla="*/ 107 w 1104"/>
              <a:gd name="T31" fmla="*/ 1063 h 1104"/>
              <a:gd name="T32" fmla="*/ 61 w 1104"/>
              <a:gd name="T33" fmla="*/ 690 h 1104"/>
              <a:gd name="T34" fmla="*/ 20 w 1104"/>
              <a:gd name="T35" fmla="*/ 650 h 1104"/>
              <a:gd name="T36" fmla="*/ 2 w 1104"/>
              <a:gd name="T37" fmla="*/ 471 h 1104"/>
              <a:gd name="T38" fmla="*/ 25 w 1104"/>
              <a:gd name="T39" fmla="*/ 331 h 1104"/>
              <a:gd name="T40" fmla="*/ 156 w 1104"/>
              <a:gd name="T41" fmla="*/ 300 h 1104"/>
              <a:gd name="T42" fmla="*/ 219 w 1104"/>
              <a:gd name="T43" fmla="*/ 380 h 1104"/>
              <a:gd name="T44" fmla="*/ 284 w 1104"/>
              <a:gd name="T45" fmla="*/ 300 h 1104"/>
              <a:gd name="T46" fmla="*/ 377 w 1104"/>
              <a:gd name="T47" fmla="*/ 318 h 1104"/>
              <a:gd name="T48" fmla="*/ 440 w 1104"/>
              <a:gd name="T49" fmla="*/ 392 h 1104"/>
              <a:gd name="T50" fmla="*/ 474 w 1104"/>
              <a:gd name="T51" fmla="*/ 405 h 1104"/>
              <a:gd name="T52" fmla="*/ 542 w 1104"/>
              <a:gd name="T53" fmla="*/ 354 h 1104"/>
              <a:gd name="T54" fmla="*/ 597 w 1104"/>
              <a:gd name="T55" fmla="*/ 353 h 1104"/>
              <a:gd name="T56" fmla="*/ 624 w 1104"/>
              <a:gd name="T57" fmla="*/ 402 h 1104"/>
              <a:gd name="T58" fmla="*/ 573 w 1104"/>
              <a:gd name="T59" fmla="*/ 461 h 1104"/>
              <a:gd name="T60" fmla="*/ 476 w 1104"/>
              <a:gd name="T61" fmla="*/ 521 h 1104"/>
              <a:gd name="T62" fmla="*/ 446 w 1104"/>
              <a:gd name="T63" fmla="*/ 525 h 1104"/>
              <a:gd name="T64" fmla="*/ 396 w 1104"/>
              <a:gd name="T65" fmla="*/ 493 h 1104"/>
              <a:gd name="T66" fmla="*/ 334 w 1104"/>
              <a:gd name="T67" fmla="*/ 1052 h 1104"/>
              <a:gd name="T68" fmla="*/ 257 w 1104"/>
              <a:gd name="T69" fmla="*/ 61 h 1104"/>
              <a:gd name="T70" fmla="*/ 297 w 1104"/>
              <a:gd name="T71" fmla="*/ 97 h 1104"/>
              <a:gd name="T72" fmla="*/ 312 w 1104"/>
              <a:gd name="T73" fmla="*/ 152 h 1104"/>
              <a:gd name="T74" fmla="*/ 300 w 1104"/>
              <a:gd name="T75" fmla="*/ 202 h 1104"/>
              <a:gd name="T76" fmla="*/ 261 w 1104"/>
              <a:gd name="T77" fmla="*/ 252 h 1104"/>
              <a:gd name="T78" fmla="*/ 217 w 1104"/>
              <a:gd name="T79" fmla="*/ 268 h 1104"/>
              <a:gd name="T80" fmla="*/ 166 w 1104"/>
              <a:gd name="T81" fmla="*/ 243 h 1104"/>
              <a:gd name="T82" fmla="*/ 134 w 1104"/>
              <a:gd name="T83" fmla="*/ 188 h 1104"/>
              <a:gd name="T84" fmla="*/ 129 w 1104"/>
              <a:gd name="T85" fmla="*/ 138 h 1104"/>
              <a:gd name="T86" fmla="*/ 150 w 1104"/>
              <a:gd name="T87" fmla="*/ 87 h 1104"/>
              <a:gd name="T88" fmla="*/ 195 w 1104"/>
              <a:gd name="T89" fmla="*/ 57 h 1104"/>
              <a:gd name="T90" fmla="*/ 817 w 1104"/>
              <a:gd name="T91" fmla="*/ 106 h 1104"/>
              <a:gd name="T92" fmla="*/ 791 w 1104"/>
              <a:gd name="T93" fmla="*/ 94 h 1104"/>
              <a:gd name="T94" fmla="*/ 769 w 1104"/>
              <a:gd name="T95" fmla="*/ 113 h 1104"/>
              <a:gd name="T96" fmla="*/ 784 w 1104"/>
              <a:gd name="T97" fmla="*/ 255 h 1104"/>
              <a:gd name="T98" fmla="*/ 821 w 1104"/>
              <a:gd name="T99" fmla="*/ 291 h 1104"/>
              <a:gd name="T100" fmla="*/ 875 w 1104"/>
              <a:gd name="T101" fmla="*/ 258 h 1104"/>
              <a:gd name="T102" fmla="*/ 1099 w 1104"/>
              <a:gd name="T103" fmla="*/ 50 h 1104"/>
              <a:gd name="T104" fmla="*/ 1097 w 1104"/>
              <a:gd name="T105" fmla="*/ 30 h 1104"/>
              <a:gd name="T106" fmla="*/ 1016 w 1104"/>
              <a:gd name="T107" fmla="*/ 75 h 1104"/>
              <a:gd name="T108" fmla="*/ 825 w 1104"/>
              <a:gd name="T109" fmla="*/ 142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04" h="1104">
                <a:moveTo>
                  <a:pt x="695" y="0"/>
                </a:moveTo>
                <a:lnTo>
                  <a:pt x="1027" y="0"/>
                </a:lnTo>
                <a:lnTo>
                  <a:pt x="1027" y="0"/>
                </a:lnTo>
                <a:lnTo>
                  <a:pt x="1031" y="0"/>
                </a:lnTo>
                <a:lnTo>
                  <a:pt x="1035" y="2"/>
                </a:lnTo>
                <a:lnTo>
                  <a:pt x="1040" y="3"/>
                </a:lnTo>
                <a:lnTo>
                  <a:pt x="1043" y="6"/>
                </a:lnTo>
                <a:lnTo>
                  <a:pt x="1043" y="6"/>
                </a:lnTo>
                <a:lnTo>
                  <a:pt x="1008" y="29"/>
                </a:lnTo>
                <a:lnTo>
                  <a:pt x="973" y="51"/>
                </a:lnTo>
                <a:lnTo>
                  <a:pt x="800" y="51"/>
                </a:lnTo>
                <a:lnTo>
                  <a:pt x="800" y="51"/>
                </a:lnTo>
                <a:lnTo>
                  <a:pt x="791" y="51"/>
                </a:lnTo>
                <a:lnTo>
                  <a:pt x="721" y="51"/>
                </a:lnTo>
                <a:lnTo>
                  <a:pt x="721" y="332"/>
                </a:lnTo>
                <a:lnTo>
                  <a:pt x="808" y="332"/>
                </a:lnTo>
                <a:lnTo>
                  <a:pt x="808" y="332"/>
                </a:lnTo>
                <a:lnTo>
                  <a:pt x="817" y="333"/>
                </a:lnTo>
                <a:lnTo>
                  <a:pt x="825" y="334"/>
                </a:lnTo>
                <a:lnTo>
                  <a:pt x="833" y="334"/>
                </a:lnTo>
                <a:lnTo>
                  <a:pt x="841" y="332"/>
                </a:lnTo>
                <a:lnTo>
                  <a:pt x="1001" y="332"/>
                </a:lnTo>
                <a:lnTo>
                  <a:pt x="1001" y="207"/>
                </a:lnTo>
                <a:lnTo>
                  <a:pt x="1001" y="207"/>
                </a:lnTo>
                <a:lnTo>
                  <a:pt x="1053" y="156"/>
                </a:lnTo>
                <a:lnTo>
                  <a:pt x="1053" y="357"/>
                </a:lnTo>
                <a:lnTo>
                  <a:pt x="1053" y="357"/>
                </a:lnTo>
                <a:lnTo>
                  <a:pt x="1053" y="363"/>
                </a:lnTo>
                <a:lnTo>
                  <a:pt x="1050" y="367"/>
                </a:lnTo>
                <a:lnTo>
                  <a:pt x="1048" y="372"/>
                </a:lnTo>
                <a:lnTo>
                  <a:pt x="1045" y="376"/>
                </a:lnTo>
                <a:lnTo>
                  <a:pt x="1041" y="379"/>
                </a:lnTo>
                <a:lnTo>
                  <a:pt x="1036" y="381"/>
                </a:lnTo>
                <a:lnTo>
                  <a:pt x="1032" y="382"/>
                </a:lnTo>
                <a:lnTo>
                  <a:pt x="1027" y="383"/>
                </a:lnTo>
                <a:lnTo>
                  <a:pt x="695" y="383"/>
                </a:lnTo>
                <a:lnTo>
                  <a:pt x="695" y="383"/>
                </a:lnTo>
                <a:lnTo>
                  <a:pt x="689" y="382"/>
                </a:lnTo>
                <a:lnTo>
                  <a:pt x="685" y="381"/>
                </a:lnTo>
                <a:lnTo>
                  <a:pt x="681" y="379"/>
                </a:lnTo>
                <a:lnTo>
                  <a:pt x="676" y="376"/>
                </a:lnTo>
                <a:lnTo>
                  <a:pt x="673" y="372"/>
                </a:lnTo>
                <a:lnTo>
                  <a:pt x="671" y="367"/>
                </a:lnTo>
                <a:lnTo>
                  <a:pt x="670" y="363"/>
                </a:lnTo>
                <a:lnTo>
                  <a:pt x="669" y="357"/>
                </a:lnTo>
                <a:lnTo>
                  <a:pt x="669" y="25"/>
                </a:lnTo>
                <a:lnTo>
                  <a:pt x="669" y="25"/>
                </a:lnTo>
                <a:lnTo>
                  <a:pt x="670" y="20"/>
                </a:lnTo>
                <a:lnTo>
                  <a:pt x="671" y="16"/>
                </a:lnTo>
                <a:lnTo>
                  <a:pt x="673" y="11"/>
                </a:lnTo>
                <a:lnTo>
                  <a:pt x="676" y="7"/>
                </a:lnTo>
                <a:lnTo>
                  <a:pt x="681" y="4"/>
                </a:lnTo>
                <a:lnTo>
                  <a:pt x="685" y="2"/>
                </a:lnTo>
                <a:lnTo>
                  <a:pt x="689" y="1"/>
                </a:lnTo>
                <a:lnTo>
                  <a:pt x="695" y="0"/>
                </a:lnTo>
                <a:lnTo>
                  <a:pt x="695" y="0"/>
                </a:lnTo>
                <a:close/>
                <a:moveTo>
                  <a:pt x="334" y="1052"/>
                </a:moveTo>
                <a:lnTo>
                  <a:pt x="334" y="1052"/>
                </a:lnTo>
                <a:lnTo>
                  <a:pt x="334" y="1057"/>
                </a:lnTo>
                <a:lnTo>
                  <a:pt x="332" y="1063"/>
                </a:lnTo>
                <a:lnTo>
                  <a:pt x="328" y="1072"/>
                </a:lnTo>
                <a:lnTo>
                  <a:pt x="323" y="1081"/>
                </a:lnTo>
                <a:lnTo>
                  <a:pt x="315" y="1088"/>
                </a:lnTo>
                <a:lnTo>
                  <a:pt x="307" y="1095"/>
                </a:lnTo>
                <a:lnTo>
                  <a:pt x="298" y="1099"/>
                </a:lnTo>
                <a:lnTo>
                  <a:pt x="288" y="1102"/>
                </a:lnTo>
                <a:lnTo>
                  <a:pt x="278" y="1104"/>
                </a:lnTo>
                <a:lnTo>
                  <a:pt x="278" y="1104"/>
                </a:lnTo>
                <a:lnTo>
                  <a:pt x="265" y="1102"/>
                </a:lnTo>
                <a:lnTo>
                  <a:pt x="251" y="1098"/>
                </a:lnTo>
                <a:lnTo>
                  <a:pt x="244" y="1096"/>
                </a:lnTo>
                <a:lnTo>
                  <a:pt x="239" y="1093"/>
                </a:lnTo>
                <a:lnTo>
                  <a:pt x="233" y="1090"/>
                </a:lnTo>
                <a:lnTo>
                  <a:pt x="229" y="1085"/>
                </a:lnTo>
                <a:lnTo>
                  <a:pt x="229" y="1085"/>
                </a:lnTo>
                <a:lnTo>
                  <a:pt x="228" y="1083"/>
                </a:lnTo>
                <a:lnTo>
                  <a:pt x="225" y="1082"/>
                </a:lnTo>
                <a:lnTo>
                  <a:pt x="219" y="1081"/>
                </a:lnTo>
                <a:lnTo>
                  <a:pt x="215" y="1082"/>
                </a:lnTo>
                <a:lnTo>
                  <a:pt x="212" y="1083"/>
                </a:lnTo>
                <a:lnTo>
                  <a:pt x="210" y="1085"/>
                </a:lnTo>
                <a:lnTo>
                  <a:pt x="210" y="1085"/>
                </a:lnTo>
                <a:lnTo>
                  <a:pt x="206" y="1090"/>
                </a:lnTo>
                <a:lnTo>
                  <a:pt x="201" y="1093"/>
                </a:lnTo>
                <a:lnTo>
                  <a:pt x="196" y="1096"/>
                </a:lnTo>
                <a:lnTo>
                  <a:pt x="189" y="1098"/>
                </a:lnTo>
                <a:lnTo>
                  <a:pt x="175" y="1102"/>
                </a:lnTo>
                <a:lnTo>
                  <a:pt x="161" y="1104"/>
                </a:lnTo>
                <a:lnTo>
                  <a:pt x="161" y="1104"/>
                </a:lnTo>
                <a:lnTo>
                  <a:pt x="151" y="1102"/>
                </a:lnTo>
                <a:lnTo>
                  <a:pt x="142" y="1099"/>
                </a:lnTo>
                <a:lnTo>
                  <a:pt x="133" y="1095"/>
                </a:lnTo>
                <a:lnTo>
                  <a:pt x="124" y="1088"/>
                </a:lnTo>
                <a:lnTo>
                  <a:pt x="117" y="1081"/>
                </a:lnTo>
                <a:lnTo>
                  <a:pt x="111" y="1072"/>
                </a:lnTo>
                <a:lnTo>
                  <a:pt x="107" y="1063"/>
                </a:lnTo>
                <a:lnTo>
                  <a:pt x="105" y="1052"/>
                </a:lnTo>
                <a:lnTo>
                  <a:pt x="94" y="696"/>
                </a:lnTo>
                <a:lnTo>
                  <a:pt x="80" y="695"/>
                </a:lnTo>
                <a:lnTo>
                  <a:pt x="80" y="695"/>
                </a:lnTo>
                <a:lnTo>
                  <a:pt x="71" y="693"/>
                </a:lnTo>
                <a:lnTo>
                  <a:pt x="61" y="690"/>
                </a:lnTo>
                <a:lnTo>
                  <a:pt x="51" y="685"/>
                </a:lnTo>
                <a:lnTo>
                  <a:pt x="42" y="680"/>
                </a:lnTo>
                <a:lnTo>
                  <a:pt x="34" y="674"/>
                </a:lnTo>
                <a:lnTo>
                  <a:pt x="27" y="667"/>
                </a:lnTo>
                <a:lnTo>
                  <a:pt x="23" y="658"/>
                </a:lnTo>
                <a:lnTo>
                  <a:pt x="20" y="650"/>
                </a:lnTo>
                <a:lnTo>
                  <a:pt x="20" y="650"/>
                </a:lnTo>
                <a:lnTo>
                  <a:pt x="10" y="600"/>
                </a:lnTo>
                <a:lnTo>
                  <a:pt x="5" y="561"/>
                </a:lnTo>
                <a:lnTo>
                  <a:pt x="2" y="529"/>
                </a:lnTo>
                <a:lnTo>
                  <a:pt x="0" y="500"/>
                </a:lnTo>
                <a:lnTo>
                  <a:pt x="2" y="471"/>
                </a:lnTo>
                <a:lnTo>
                  <a:pt x="6" y="438"/>
                </a:lnTo>
                <a:lnTo>
                  <a:pt x="18" y="346"/>
                </a:lnTo>
                <a:lnTo>
                  <a:pt x="18" y="346"/>
                </a:lnTo>
                <a:lnTo>
                  <a:pt x="19" y="341"/>
                </a:lnTo>
                <a:lnTo>
                  <a:pt x="22" y="336"/>
                </a:lnTo>
                <a:lnTo>
                  <a:pt x="25" y="331"/>
                </a:lnTo>
                <a:lnTo>
                  <a:pt x="30" y="325"/>
                </a:lnTo>
                <a:lnTo>
                  <a:pt x="35" y="321"/>
                </a:lnTo>
                <a:lnTo>
                  <a:pt x="41" y="317"/>
                </a:lnTo>
                <a:lnTo>
                  <a:pt x="48" y="313"/>
                </a:lnTo>
                <a:lnTo>
                  <a:pt x="57" y="312"/>
                </a:lnTo>
                <a:lnTo>
                  <a:pt x="156" y="300"/>
                </a:lnTo>
                <a:lnTo>
                  <a:pt x="156" y="300"/>
                </a:lnTo>
                <a:lnTo>
                  <a:pt x="160" y="300"/>
                </a:lnTo>
                <a:lnTo>
                  <a:pt x="164" y="301"/>
                </a:lnTo>
                <a:lnTo>
                  <a:pt x="168" y="304"/>
                </a:lnTo>
                <a:lnTo>
                  <a:pt x="171" y="307"/>
                </a:lnTo>
                <a:lnTo>
                  <a:pt x="219" y="380"/>
                </a:lnTo>
                <a:lnTo>
                  <a:pt x="269" y="307"/>
                </a:lnTo>
                <a:lnTo>
                  <a:pt x="269" y="307"/>
                </a:lnTo>
                <a:lnTo>
                  <a:pt x="271" y="304"/>
                </a:lnTo>
                <a:lnTo>
                  <a:pt x="275" y="301"/>
                </a:lnTo>
                <a:lnTo>
                  <a:pt x="280" y="300"/>
                </a:lnTo>
                <a:lnTo>
                  <a:pt x="284" y="300"/>
                </a:lnTo>
                <a:lnTo>
                  <a:pt x="340" y="307"/>
                </a:lnTo>
                <a:lnTo>
                  <a:pt x="340" y="307"/>
                </a:lnTo>
                <a:lnTo>
                  <a:pt x="358" y="310"/>
                </a:lnTo>
                <a:lnTo>
                  <a:pt x="366" y="312"/>
                </a:lnTo>
                <a:lnTo>
                  <a:pt x="371" y="314"/>
                </a:lnTo>
                <a:lnTo>
                  <a:pt x="377" y="318"/>
                </a:lnTo>
                <a:lnTo>
                  <a:pt x="381" y="321"/>
                </a:lnTo>
                <a:lnTo>
                  <a:pt x="389" y="329"/>
                </a:lnTo>
                <a:lnTo>
                  <a:pt x="389" y="329"/>
                </a:lnTo>
                <a:lnTo>
                  <a:pt x="417" y="364"/>
                </a:lnTo>
                <a:lnTo>
                  <a:pt x="440" y="392"/>
                </a:lnTo>
                <a:lnTo>
                  <a:pt x="440" y="392"/>
                </a:lnTo>
                <a:lnTo>
                  <a:pt x="451" y="403"/>
                </a:lnTo>
                <a:lnTo>
                  <a:pt x="451" y="403"/>
                </a:lnTo>
                <a:lnTo>
                  <a:pt x="456" y="406"/>
                </a:lnTo>
                <a:lnTo>
                  <a:pt x="462" y="408"/>
                </a:lnTo>
                <a:lnTo>
                  <a:pt x="467" y="407"/>
                </a:lnTo>
                <a:lnTo>
                  <a:pt x="474" y="405"/>
                </a:lnTo>
                <a:lnTo>
                  <a:pt x="474" y="405"/>
                </a:lnTo>
                <a:lnTo>
                  <a:pt x="482" y="398"/>
                </a:lnTo>
                <a:lnTo>
                  <a:pt x="482" y="398"/>
                </a:lnTo>
                <a:lnTo>
                  <a:pt x="511" y="378"/>
                </a:lnTo>
                <a:lnTo>
                  <a:pt x="542" y="354"/>
                </a:lnTo>
                <a:lnTo>
                  <a:pt x="542" y="354"/>
                </a:lnTo>
                <a:lnTo>
                  <a:pt x="551" y="349"/>
                </a:lnTo>
                <a:lnTo>
                  <a:pt x="561" y="346"/>
                </a:lnTo>
                <a:lnTo>
                  <a:pt x="571" y="345"/>
                </a:lnTo>
                <a:lnTo>
                  <a:pt x="579" y="346"/>
                </a:lnTo>
                <a:lnTo>
                  <a:pt x="589" y="349"/>
                </a:lnTo>
                <a:lnTo>
                  <a:pt x="597" y="353"/>
                </a:lnTo>
                <a:lnTo>
                  <a:pt x="604" y="360"/>
                </a:lnTo>
                <a:lnTo>
                  <a:pt x="612" y="366"/>
                </a:lnTo>
                <a:lnTo>
                  <a:pt x="616" y="375"/>
                </a:lnTo>
                <a:lnTo>
                  <a:pt x="620" y="383"/>
                </a:lnTo>
                <a:lnTo>
                  <a:pt x="623" y="392"/>
                </a:lnTo>
                <a:lnTo>
                  <a:pt x="624" y="402"/>
                </a:lnTo>
                <a:lnTo>
                  <a:pt x="623" y="410"/>
                </a:lnTo>
                <a:lnTo>
                  <a:pt x="619" y="420"/>
                </a:lnTo>
                <a:lnTo>
                  <a:pt x="613" y="429"/>
                </a:lnTo>
                <a:lnTo>
                  <a:pt x="605" y="436"/>
                </a:lnTo>
                <a:lnTo>
                  <a:pt x="605" y="436"/>
                </a:lnTo>
                <a:lnTo>
                  <a:pt x="573" y="461"/>
                </a:lnTo>
                <a:lnTo>
                  <a:pt x="542" y="484"/>
                </a:lnTo>
                <a:lnTo>
                  <a:pt x="542" y="484"/>
                </a:lnTo>
                <a:lnTo>
                  <a:pt x="522" y="495"/>
                </a:lnTo>
                <a:lnTo>
                  <a:pt x="505" y="506"/>
                </a:lnTo>
                <a:lnTo>
                  <a:pt x="490" y="515"/>
                </a:lnTo>
                <a:lnTo>
                  <a:pt x="476" y="521"/>
                </a:lnTo>
                <a:lnTo>
                  <a:pt x="476" y="521"/>
                </a:lnTo>
                <a:lnTo>
                  <a:pt x="470" y="524"/>
                </a:lnTo>
                <a:lnTo>
                  <a:pt x="464" y="525"/>
                </a:lnTo>
                <a:lnTo>
                  <a:pt x="458" y="526"/>
                </a:lnTo>
                <a:lnTo>
                  <a:pt x="452" y="526"/>
                </a:lnTo>
                <a:lnTo>
                  <a:pt x="446" y="525"/>
                </a:lnTo>
                <a:lnTo>
                  <a:pt x="439" y="524"/>
                </a:lnTo>
                <a:lnTo>
                  <a:pt x="433" y="520"/>
                </a:lnTo>
                <a:lnTo>
                  <a:pt x="427" y="517"/>
                </a:lnTo>
                <a:lnTo>
                  <a:pt x="427" y="517"/>
                </a:lnTo>
                <a:lnTo>
                  <a:pt x="411" y="506"/>
                </a:lnTo>
                <a:lnTo>
                  <a:pt x="396" y="493"/>
                </a:lnTo>
                <a:lnTo>
                  <a:pt x="380" y="478"/>
                </a:lnTo>
                <a:lnTo>
                  <a:pt x="365" y="461"/>
                </a:lnTo>
                <a:lnTo>
                  <a:pt x="365" y="461"/>
                </a:lnTo>
                <a:lnTo>
                  <a:pt x="352" y="447"/>
                </a:lnTo>
                <a:lnTo>
                  <a:pt x="334" y="1052"/>
                </a:lnTo>
                <a:lnTo>
                  <a:pt x="334" y="1052"/>
                </a:lnTo>
                <a:close/>
                <a:moveTo>
                  <a:pt x="221" y="52"/>
                </a:moveTo>
                <a:lnTo>
                  <a:pt x="221" y="52"/>
                </a:lnTo>
                <a:lnTo>
                  <a:pt x="231" y="53"/>
                </a:lnTo>
                <a:lnTo>
                  <a:pt x="240" y="55"/>
                </a:lnTo>
                <a:lnTo>
                  <a:pt x="248" y="58"/>
                </a:lnTo>
                <a:lnTo>
                  <a:pt x="257" y="61"/>
                </a:lnTo>
                <a:lnTo>
                  <a:pt x="266" y="65"/>
                </a:lnTo>
                <a:lnTo>
                  <a:pt x="273" y="70"/>
                </a:lnTo>
                <a:lnTo>
                  <a:pt x="280" y="76"/>
                </a:lnTo>
                <a:lnTo>
                  <a:pt x="286" y="83"/>
                </a:lnTo>
                <a:lnTo>
                  <a:pt x="292" y="89"/>
                </a:lnTo>
                <a:lnTo>
                  <a:pt x="297" y="97"/>
                </a:lnTo>
                <a:lnTo>
                  <a:pt x="301" y="105"/>
                </a:lnTo>
                <a:lnTo>
                  <a:pt x="306" y="114"/>
                </a:lnTo>
                <a:lnTo>
                  <a:pt x="309" y="122"/>
                </a:lnTo>
                <a:lnTo>
                  <a:pt x="310" y="132"/>
                </a:lnTo>
                <a:lnTo>
                  <a:pt x="312" y="141"/>
                </a:lnTo>
                <a:lnTo>
                  <a:pt x="312" y="152"/>
                </a:lnTo>
                <a:lnTo>
                  <a:pt x="312" y="152"/>
                </a:lnTo>
                <a:lnTo>
                  <a:pt x="311" y="161"/>
                </a:lnTo>
                <a:lnTo>
                  <a:pt x="310" y="172"/>
                </a:lnTo>
                <a:lnTo>
                  <a:pt x="308" y="182"/>
                </a:lnTo>
                <a:lnTo>
                  <a:pt x="303" y="193"/>
                </a:lnTo>
                <a:lnTo>
                  <a:pt x="300" y="202"/>
                </a:lnTo>
                <a:lnTo>
                  <a:pt x="295" y="212"/>
                </a:lnTo>
                <a:lnTo>
                  <a:pt x="289" y="221"/>
                </a:lnTo>
                <a:lnTo>
                  <a:pt x="284" y="230"/>
                </a:lnTo>
                <a:lnTo>
                  <a:pt x="276" y="238"/>
                </a:lnTo>
                <a:lnTo>
                  <a:pt x="270" y="245"/>
                </a:lnTo>
                <a:lnTo>
                  <a:pt x="261" y="252"/>
                </a:lnTo>
                <a:lnTo>
                  <a:pt x="254" y="257"/>
                </a:lnTo>
                <a:lnTo>
                  <a:pt x="245" y="262"/>
                </a:lnTo>
                <a:lnTo>
                  <a:pt x="237" y="265"/>
                </a:lnTo>
                <a:lnTo>
                  <a:pt x="227" y="267"/>
                </a:lnTo>
                <a:lnTo>
                  <a:pt x="217" y="268"/>
                </a:lnTo>
                <a:lnTo>
                  <a:pt x="217" y="268"/>
                </a:lnTo>
                <a:lnTo>
                  <a:pt x="209" y="267"/>
                </a:lnTo>
                <a:lnTo>
                  <a:pt x="199" y="265"/>
                </a:lnTo>
                <a:lnTo>
                  <a:pt x="190" y="260"/>
                </a:lnTo>
                <a:lnTo>
                  <a:pt x="182" y="256"/>
                </a:lnTo>
                <a:lnTo>
                  <a:pt x="174" y="250"/>
                </a:lnTo>
                <a:lnTo>
                  <a:pt x="166" y="243"/>
                </a:lnTo>
                <a:lnTo>
                  <a:pt x="160" y="236"/>
                </a:lnTo>
                <a:lnTo>
                  <a:pt x="154" y="227"/>
                </a:lnTo>
                <a:lnTo>
                  <a:pt x="147" y="218"/>
                </a:lnTo>
                <a:lnTo>
                  <a:pt x="143" y="209"/>
                </a:lnTo>
                <a:lnTo>
                  <a:pt x="137" y="199"/>
                </a:lnTo>
                <a:lnTo>
                  <a:pt x="134" y="188"/>
                </a:lnTo>
                <a:lnTo>
                  <a:pt x="131" y="179"/>
                </a:lnTo>
                <a:lnTo>
                  <a:pt x="129" y="168"/>
                </a:lnTo>
                <a:lnTo>
                  <a:pt x="128" y="158"/>
                </a:lnTo>
                <a:lnTo>
                  <a:pt x="128" y="147"/>
                </a:lnTo>
                <a:lnTo>
                  <a:pt x="128" y="147"/>
                </a:lnTo>
                <a:lnTo>
                  <a:pt x="129" y="138"/>
                </a:lnTo>
                <a:lnTo>
                  <a:pt x="130" y="128"/>
                </a:lnTo>
                <a:lnTo>
                  <a:pt x="132" y="119"/>
                </a:lnTo>
                <a:lnTo>
                  <a:pt x="135" y="110"/>
                </a:lnTo>
                <a:lnTo>
                  <a:pt x="140" y="102"/>
                </a:lnTo>
                <a:lnTo>
                  <a:pt x="144" y="93"/>
                </a:lnTo>
                <a:lnTo>
                  <a:pt x="150" y="87"/>
                </a:lnTo>
                <a:lnTo>
                  <a:pt x="156" y="79"/>
                </a:lnTo>
                <a:lnTo>
                  <a:pt x="162" y="74"/>
                </a:lnTo>
                <a:lnTo>
                  <a:pt x="170" y="69"/>
                </a:lnTo>
                <a:lnTo>
                  <a:pt x="177" y="63"/>
                </a:lnTo>
                <a:lnTo>
                  <a:pt x="186" y="60"/>
                </a:lnTo>
                <a:lnTo>
                  <a:pt x="195" y="57"/>
                </a:lnTo>
                <a:lnTo>
                  <a:pt x="203" y="55"/>
                </a:lnTo>
                <a:lnTo>
                  <a:pt x="212" y="52"/>
                </a:lnTo>
                <a:lnTo>
                  <a:pt x="221" y="52"/>
                </a:lnTo>
                <a:lnTo>
                  <a:pt x="221" y="52"/>
                </a:lnTo>
                <a:close/>
                <a:moveTo>
                  <a:pt x="817" y="106"/>
                </a:moveTo>
                <a:lnTo>
                  <a:pt x="817" y="106"/>
                </a:lnTo>
                <a:lnTo>
                  <a:pt x="814" y="103"/>
                </a:lnTo>
                <a:lnTo>
                  <a:pt x="812" y="101"/>
                </a:lnTo>
                <a:lnTo>
                  <a:pt x="810" y="98"/>
                </a:lnTo>
                <a:lnTo>
                  <a:pt x="807" y="97"/>
                </a:lnTo>
                <a:lnTo>
                  <a:pt x="799" y="94"/>
                </a:lnTo>
                <a:lnTo>
                  <a:pt x="791" y="94"/>
                </a:lnTo>
                <a:lnTo>
                  <a:pt x="783" y="97"/>
                </a:lnTo>
                <a:lnTo>
                  <a:pt x="776" y="100"/>
                </a:lnTo>
                <a:lnTo>
                  <a:pt x="773" y="102"/>
                </a:lnTo>
                <a:lnTo>
                  <a:pt x="771" y="105"/>
                </a:lnTo>
                <a:lnTo>
                  <a:pt x="770" y="108"/>
                </a:lnTo>
                <a:lnTo>
                  <a:pt x="769" y="113"/>
                </a:lnTo>
                <a:lnTo>
                  <a:pt x="769" y="113"/>
                </a:lnTo>
                <a:lnTo>
                  <a:pt x="770" y="154"/>
                </a:lnTo>
                <a:lnTo>
                  <a:pt x="773" y="186"/>
                </a:lnTo>
                <a:lnTo>
                  <a:pt x="778" y="218"/>
                </a:lnTo>
                <a:lnTo>
                  <a:pt x="784" y="255"/>
                </a:lnTo>
                <a:lnTo>
                  <a:pt x="784" y="255"/>
                </a:lnTo>
                <a:lnTo>
                  <a:pt x="787" y="263"/>
                </a:lnTo>
                <a:lnTo>
                  <a:pt x="792" y="270"/>
                </a:lnTo>
                <a:lnTo>
                  <a:pt x="797" y="278"/>
                </a:lnTo>
                <a:lnTo>
                  <a:pt x="805" y="283"/>
                </a:lnTo>
                <a:lnTo>
                  <a:pt x="812" y="287"/>
                </a:lnTo>
                <a:lnTo>
                  <a:pt x="821" y="291"/>
                </a:lnTo>
                <a:lnTo>
                  <a:pt x="824" y="291"/>
                </a:lnTo>
                <a:lnTo>
                  <a:pt x="828" y="291"/>
                </a:lnTo>
                <a:lnTo>
                  <a:pt x="832" y="290"/>
                </a:lnTo>
                <a:lnTo>
                  <a:pt x="835" y="287"/>
                </a:lnTo>
                <a:lnTo>
                  <a:pt x="835" y="287"/>
                </a:lnTo>
                <a:lnTo>
                  <a:pt x="875" y="258"/>
                </a:lnTo>
                <a:lnTo>
                  <a:pt x="910" y="230"/>
                </a:lnTo>
                <a:lnTo>
                  <a:pt x="942" y="202"/>
                </a:lnTo>
                <a:lnTo>
                  <a:pt x="972" y="175"/>
                </a:lnTo>
                <a:lnTo>
                  <a:pt x="1001" y="146"/>
                </a:lnTo>
                <a:lnTo>
                  <a:pt x="1031" y="117"/>
                </a:lnTo>
                <a:lnTo>
                  <a:pt x="1099" y="50"/>
                </a:lnTo>
                <a:lnTo>
                  <a:pt x="1099" y="50"/>
                </a:lnTo>
                <a:lnTo>
                  <a:pt x="1103" y="45"/>
                </a:lnTo>
                <a:lnTo>
                  <a:pt x="1104" y="39"/>
                </a:lnTo>
                <a:lnTo>
                  <a:pt x="1103" y="35"/>
                </a:lnTo>
                <a:lnTo>
                  <a:pt x="1101" y="32"/>
                </a:lnTo>
                <a:lnTo>
                  <a:pt x="1097" y="30"/>
                </a:lnTo>
                <a:lnTo>
                  <a:pt x="1093" y="29"/>
                </a:lnTo>
                <a:lnTo>
                  <a:pt x="1087" y="29"/>
                </a:lnTo>
                <a:lnTo>
                  <a:pt x="1082" y="32"/>
                </a:lnTo>
                <a:lnTo>
                  <a:pt x="1082" y="32"/>
                </a:lnTo>
                <a:lnTo>
                  <a:pt x="1047" y="55"/>
                </a:lnTo>
                <a:lnTo>
                  <a:pt x="1016" y="75"/>
                </a:lnTo>
                <a:lnTo>
                  <a:pt x="960" y="110"/>
                </a:lnTo>
                <a:lnTo>
                  <a:pt x="905" y="142"/>
                </a:lnTo>
                <a:lnTo>
                  <a:pt x="841" y="181"/>
                </a:lnTo>
                <a:lnTo>
                  <a:pt x="841" y="181"/>
                </a:lnTo>
                <a:lnTo>
                  <a:pt x="832" y="160"/>
                </a:lnTo>
                <a:lnTo>
                  <a:pt x="825" y="142"/>
                </a:lnTo>
                <a:lnTo>
                  <a:pt x="817" y="106"/>
                </a:lnTo>
                <a:lnTo>
                  <a:pt x="817" y="1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图形"/>
          <p:cNvSpPr/>
          <p:nvPr>
            <p:custDataLst>
              <p:tags r:id="rId11"/>
            </p:custDataLst>
          </p:nvPr>
        </p:nvSpPr>
        <p:spPr bwMode="auto">
          <a:xfrm>
            <a:off x="3093720" y="4088765"/>
            <a:ext cx="546100" cy="546735"/>
          </a:xfrm>
          <a:custGeom>
            <a:avLst/>
            <a:gdLst>
              <a:gd name="T0" fmla="*/ 600 w 1102"/>
              <a:gd name="T1" fmla="*/ 929 h 1104"/>
              <a:gd name="T2" fmla="*/ 809 w 1102"/>
              <a:gd name="T3" fmla="*/ 836 h 1104"/>
              <a:gd name="T4" fmla="*/ 830 w 1102"/>
              <a:gd name="T5" fmla="*/ 805 h 1104"/>
              <a:gd name="T6" fmla="*/ 1099 w 1102"/>
              <a:gd name="T7" fmla="*/ 858 h 1104"/>
              <a:gd name="T8" fmla="*/ 886 w 1102"/>
              <a:gd name="T9" fmla="*/ 879 h 1104"/>
              <a:gd name="T10" fmla="*/ 871 w 1102"/>
              <a:gd name="T11" fmla="*/ 986 h 1104"/>
              <a:gd name="T12" fmla="*/ 670 w 1102"/>
              <a:gd name="T13" fmla="*/ 1076 h 1104"/>
              <a:gd name="T14" fmla="*/ 636 w 1102"/>
              <a:gd name="T15" fmla="*/ 1104 h 1104"/>
              <a:gd name="T16" fmla="*/ 388 w 1102"/>
              <a:gd name="T17" fmla="*/ 1036 h 1104"/>
              <a:gd name="T18" fmla="*/ 199 w 1102"/>
              <a:gd name="T19" fmla="*/ 690 h 1104"/>
              <a:gd name="T20" fmla="*/ 236 w 1102"/>
              <a:gd name="T21" fmla="*/ 669 h 1104"/>
              <a:gd name="T22" fmla="*/ 244 w 1102"/>
              <a:gd name="T23" fmla="*/ 543 h 1104"/>
              <a:gd name="T24" fmla="*/ 50 w 1102"/>
              <a:gd name="T25" fmla="*/ 510 h 1104"/>
              <a:gd name="T26" fmla="*/ 10 w 1102"/>
              <a:gd name="T27" fmla="*/ 536 h 1104"/>
              <a:gd name="T28" fmla="*/ 10 w 1102"/>
              <a:gd name="T29" fmla="*/ 662 h 1104"/>
              <a:gd name="T30" fmla="*/ 211 w 1102"/>
              <a:gd name="T31" fmla="*/ 900 h 1104"/>
              <a:gd name="T32" fmla="*/ 315 w 1102"/>
              <a:gd name="T33" fmla="*/ 753 h 1104"/>
              <a:gd name="T34" fmla="*/ 463 w 1102"/>
              <a:gd name="T35" fmla="*/ 691 h 1104"/>
              <a:gd name="T36" fmla="*/ 398 w 1102"/>
              <a:gd name="T37" fmla="*/ 848 h 1104"/>
              <a:gd name="T38" fmla="*/ 282 w 1102"/>
              <a:gd name="T39" fmla="*/ 979 h 1104"/>
              <a:gd name="T40" fmla="*/ 216 w 1102"/>
              <a:gd name="T41" fmla="*/ 974 h 1104"/>
              <a:gd name="T42" fmla="*/ 204 w 1102"/>
              <a:gd name="T43" fmla="*/ 910 h 1104"/>
              <a:gd name="T44" fmla="*/ 536 w 1102"/>
              <a:gd name="T45" fmla="*/ 10 h 1104"/>
              <a:gd name="T46" fmla="*/ 573 w 1102"/>
              <a:gd name="T47" fmla="*/ 55 h 1104"/>
              <a:gd name="T48" fmla="*/ 577 w 1102"/>
              <a:gd name="T49" fmla="*/ 106 h 1104"/>
              <a:gd name="T50" fmla="*/ 545 w 1102"/>
              <a:gd name="T51" fmla="*/ 166 h 1104"/>
              <a:gd name="T52" fmla="*/ 489 w 1102"/>
              <a:gd name="T53" fmla="*/ 196 h 1104"/>
              <a:gd name="T54" fmla="*/ 441 w 1102"/>
              <a:gd name="T55" fmla="*/ 179 h 1104"/>
              <a:gd name="T56" fmla="*/ 412 w 1102"/>
              <a:gd name="T57" fmla="*/ 119 h 1104"/>
              <a:gd name="T58" fmla="*/ 413 w 1102"/>
              <a:gd name="T59" fmla="*/ 62 h 1104"/>
              <a:gd name="T60" fmla="*/ 449 w 1102"/>
              <a:gd name="T61" fmla="*/ 15 h 1104"/>
              <a:gd name="T62" fmla="*/ 504 w 1102"/>
              <a:gd name="T63" fmla="*/ 1 h 1104"/>
              <a:gd name="T64" fmla="*/ 534 w 1102"/>
              <a:gd name="T65" fmla="*/ 253 h 1104"/>
              <a:gd name="T66" fmla="*/ 647 w 1102"/>
              <a:gd name="T67" fmla="*/ 356 h 1104"/>
              <a:gd name="T68" fmla="*/ 778 w 1102"/>
              <a:gd name="T69" fmla="*/ 369 h 1104"/>
              <a:gd name="T70" fmla="*/ 813 w 1102"/>
              <a:gd name="T71" fmla="*/ 394 h 1104"/>
              <a:gd name="T72" fmla="*/ 805 w 1102"/>
              <a:gd name="T73" fmla="*/ 445 h 1104"/>
              <a:gd name="T74" fmla="*/ 686 w 1102"/>
              <a:gd name="T75" fmla="*/ 462 h 1104"/>
              <a:gd name="T76" fmla="*/ 599 w 1102"/>
              <a:gd name="T77" fmla="*/ 441 h 1104"/>
              <a:gd name="T78" fmla="*/ 518 w 1102"/>
              <a:gd name="T79" fmla="*/ 528 h 1104"/>
              <a:gd name="T80" fmla="*/ 646 w 1102"/>
              <a:gd name="T81" fmla="*/ 595 h 1104"/>
              <a:gd name="T82" fmla="*/ 727 w 1102"/>
              <a:gd name="T83" fmla="*/ 705 h 1104"/>
              <a:gd name="T84" fmla="*/ 761 w 1102"/>
              <a:gd name="T85" fmla="*/ 829 h 1104"/>
              <a:gd name="T86" fmla="*/ 712 w 1102"/>
              <a:gd name="T87" fmla="*/ 869 h 1104"/>
              <a:gd name="T88" fmla="*/ 662 w 1102"/>
              <a:gd name="T89" fmla="*/ 841 h 1104"/>
              <a:gd name="T90" fmla="*/ 556 w 1102"/>
              <a:gd name="T91" fmla="*/ 687 h 1104"/>
              <a:gd name="T92" fmla="*/ 314 w 1102"/>
              <a:gd name="T93" fmla="*/ 598 h 1104"/>
              <a:gd name="T94" fmla="*/ 276 w 1102"/>
              <a:gd name="T95" fmla="*/ 547 h 1104"/>
              <a:gd name="T96" fmla="*/ 253 w 1102"/>
              <a:gd name="T97" fmla="*/ 338 h 1104"/>
              <a:gd name="T98" fmla="*/ 222 w 1102"/>
              <a:gd name="T99" fmla="*/ 391 h 1104"/>
              <a:gd name="T100" fmla="*/ 193 w 1102"/>
              <a:gd name="T101" fmla="*/ 482 h 1104"/>
              <a:gd name="T102" fmla="*/ 143 w 1102"/>
              <a:gd name="T103" fmla="*/ 479 h 1104"/>
              <a:gd name="T104" fmla="*/ 130 w 1102"/>
              <a:gd name="T105" fmla="*/ 413 h 1104"/>
              <a:gd name="T106" fmla="*/ 175 w 1102"/>
              <a:gd name="T107" fmla="*/ 281 h 1104"/>
              <a:gd name="T108" fmla="*/ 333 w 1102"/>
              <a:gd name="T109" fmla="*/ 201 h 1104"/>
              <a:gd name="T110" fmla="*/ 423 w 1102"/>
              <a:gd name="T111" fmla="*/ 213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02" h="1104">
                <a:moveTo>
                  <a:pt x="412" y="1026"/>
                </a:moveTo>
                <a:lnTo>
                  <a:pt x="593" y="1026"/>
                </a:lnTo>
                <a:lnTo>
                  <a:pt x="593" y="948"/>
                </a:lnTo>
                <a:lnTo>
                  <a:pt x="593" y="948"/>
                </a:lnTo>
                <a:lnTo>
                  <a:pt x="594" y="942"/>
                </a:lnTo>
                <a:lnTo>
                  <a:pt x="596" y="935"/>
                </a:lnTo>
                <a:lnTo>
                  <a:pt x="600" y="929"/>
                </a:lnTo>
                <a:lnTo>
                  <a:pt x="603" y="924"/>
                </a:lnTo>
                <a:lnTo>
                  <a:pt x="608" y="919"/>
                </a:lnTo>
                <a:lnTo>
                  <a:pt x="615" y="917"/>
                </a:lnTo>
                <a:lnTo>
                  <a:pt x="621" y="915"/>
                </a:lnTo>
                <a:lnTo>
                  <a:pt x="628" y="914"/>
                </a:lnTo>
                <a:lnTo>
                  <a:pt x="809" y="914"/>
                </a:lnTo>
                <a:lnTo>
                  <a:pt x="809" y="836"/>
                </a:lnTo>
                <a:lnTo>
                  <a:pt x="809" y="836"/>
                </a:lnTo>
                <a:lnTo>
                  <a:pt x="810" y="830"/>
                </a:lnTo>
                <a:lnTo>
                  <a:pt x="812" y="823"/>
                </a:lnTo>
                <a:lnTo>
                  <a:pt x="815" y="817"/>
                </a:lnTo>
                <a:lnTo>
                  <a:pt x="819" y="811"/>
                </a:lnTo>
                <a:lnTo>
                  <a:pt x="824" y="807"/>
                </a:lnTo>
                <a:lnTo>
                  <a:pt x="830" y="805"/>
                </a:lnTo>
                <a:lnTo>
                  <a:pt x="837" y="803"/>
                </a:lnTo>
                <a:lnTo>
                  <a:pt x="843" y="802"/>
                </a:lnTo>
                <a:lnTo>
                  <a:pt x="1102" y="802"/>
                </a:lnTo>
                <a:lnTo>
                  <a:pt x="1102" y="845"/>
                </a:lnTo>
                <a:lnTo>
                  <a:pt x="1102" y="845"/>
                </a:lnTo>
                <a:lnTo>
                  <a:pt x="1101" y="851"/>
                </a:lnTo>
                <a:lnTo>
                  <a:pt x="1099" y="858"/>
                </a:lnTo>
                <a:lnTo>
                  <a:pt x="1096" y="864"/>
                </a:lnTo>
                <a:lnTo>
                  <a:pt x="1092" y="870"/>
                </a:lnTo>
                <a:lnTo>
                  <a:pt x="1087" y="874"/>
                </a:lnTo>
                <a:lnTo>
                  <a:pt x="1081" y="876"/>
                </a:lnTo>
                <a:lnTo>
                  <a:pt x="1074" y="878"/>
                </a:lnTo>
                <a:lnTo>
                  <a:pt x="1068" y="879"/>
                </a:lnTo>
                <a:lnTo>
                  <a:pt x="886" y="879"/>
                </a:lnTo>
                <a:lnTo>
                  <a:pt x="886" y="957"/>
                </a:lnTo>
                <a:lnTo>
                  <a:pt x="886" y="957"/>
                </a:lnTo>
                <a:lnTo>
                  <a:pt x="885" y="963"/>
                </a:lnTo>
                <a:lnTo>
                  <a:pt x="883" y="970"/>
                </a:lnTo>
                <a:lnTo>
                  <a:pt x="881" y="976"/>
                </a:lnTo>
                <a:lnTo>
                  <a:pt x="877" y="982"/>
                </a:lnTo>
                <a:lnTo>
                  <a:pt x="871" y="986"/>
                </a:lnTo>
                <a:lnTo>
                  <a:pt x="865" y="988"/>
                </a:lnTo>
                <a:lnTo>
                  <a:pt x="858" y="990"/>
                </a:lnTo>
                <a:lnTo>
                  <a:pt x="852" y="991"/>
                </a:lnTo>
                <a:lnTo>
                  <a:pt x="671" y="991"/>
                </a:lnTo>
                <a:lnTo>
                  <a:pt x="671" y="1069"/>
                </a:lnTo>
                <a:lnTo>
                  <a:pt x="671" y="1069"/>
                </a:lnTo>
                <a:lnTo>
                  <a:pt x="670" y="1076"/>
                </a:lnTo>
                <a:lnTo>
                  <a:pt x="668" y="1082"/>
                </a:lnTo>
                <a:lnTo>
                  <a:pt x="664" y="1088"/>
                </a:lnTo>
                <a:lnTo>
                  <a:pt x="661" y="1094"/>
                </a:lnTo>
                <a:lnTo>
                  <a:pt x="656" y="1098"/>
                </a:lnTo>
                <a:lnTo>
                  <a:pt x="649" y="1100"/>
                </a:lnTo>
                <a:lnTo>
                  <a:pt x="643" y="1103"/>
                </a:lnTo>
                <a:lnTo>
                  <a:pt x="636" y="1104"/>
                </a:lnTo>
                <a:lnTo>
                  <a:pt x="378" y="1104"/>
                </a:lnTo>
                <a:lnTo>
                  <a:pt x="378" y="1060"/>
                </a:lnTo>
                <a:lnTo>
                  <a:pt x="378" y="1060"/>
                </a:lnTo>
                <a:lnTo>
                  <a:pt x="379" y="1054"/>
                </a:lnTo>
                <a:lnTo>
                  <a:pt x="381" y="1048"/>
                </a:lnTo>
                <a:lnTo>
                  <a:pt x="384" y="1041"/>
                </a:lnTo>
                <a:lnTo>
                  <a:pt x="388" y="1036"/>
                </a:lnTo>
                <a:lnTo>
                  <a:pt x="393" y="1031"/>
                </a:lnTo>
                <a:lnTo>
                  <a:pt x="399" y="1029"/>
                </a:lnTo>
                <a:lnTo>
                  <a:pt x="406" y="1027"/>
                </a:lnTo>
                <a:lnTo>
                  <a:pt x="412" y="1026"/>
                </a:lnTo>
                <a:lnTo>
                  <a:pt x="412" y="1026"/>
                </a:lnTo>
                <a:close/>
                <a:moveTo>
                  <a:pt x="36" y="676"/>
                </a:moveTo>
                <a:lnTo>
                  <a:pt x="199" y="690"/>
                </a:lnTo>
                <a:lnTo>
                  <a:pt x="199" y="690"/>
                </a:lnTo>
                <a:lnTo>
                  <a:pt x="206" y="690"/>
                </a:lnTo>
                <a:lnTo>
                  <a:pt x="214" y="687"/>
                </a:lnTo>
                <a:lnTo>
                  <a:pt x="221" y="684"/>
                </a:lnTo>
                <a:lnTo>
                  <a:pt x="227" y="681"/>
                </a:lnTo>
                <a:lnTo>
                  <a:pt x="232" y="676"/>
                </a:lnTo>
                <a:lnTo>
                  <a:pt x="236" y="669"/>
                </a:lnTo>
                <a:lnTo>
                  <a:pt x="240" y="662"/>
                </a:lnTo>
                <a:lnTo>
                  <a:pt x="241" y="654"/>
                </a:lnTo>
                <a:lnTo>
                  <a:pt x="248" y="566"/>
                </a:lnTo>
                <a:lnTo>
                  <a:pt x="248" y="566"/>
                </a:lnTo>
                <a:lnTo>
                  <a:pt x="248" y="557"/>
                </a:lnTo>
                <a:lnTo>
                  <a:pt x="247" y="549"/>
                </a:lnTo>
                <a:lnTo>
                  <a:pt x="244" y="543"/>
                </a:lnTo>
                <a:lnTo>
                  <a:pt x="240" y="536"/>
                </a:lnTo>
                <a:lnTo>
                  <a:pt x="234" y="531"/>
                </a:lnTo>
                <a:lnTo>
                  <a:pt x="228" y="528"/>
                </a:lnTo>
                <a:lnTo>
                  <a:pt x="221" y="525"/>
                </a:lnTo>
                <a:lnTo>
                  <a:pt x="213" y="524"/>
                </a:lnTo>
                <a:lnTo>
                  <a:pt x="50" y="510"/>
                </a:lnTo>
                <a:lnTo>
                  <a:pt x="50" y="510"/>
                </a:lnTo>
                <a:lnTo>
                  <a:pt x="42" y="510"/>
                </a:lnTo>
                <a:lnTo>
                  <a:pt x="35" y="511"/>
                </a:lnTo>
                <a:lnTo>
                  <a:pt x="28" y="514"/>
                </a:lnTo>
                <a:lnTo>
                  <a:pt x="22" y="518"/>
                </a:lnTo>
                <a:lnTo>
                  <a:pt x="16" y="524"/>
                </a:lnTo>
                <a:lnTo>
                  <a:pt x="12" y="530"/>
                </a:lnTo>
                <a:lnTo>
                  <a:pt x="10" y="536"/>
                </a:lnTo>
                <a:lnTo>
                  <a:pt x="8" y="544"/>
                </a:lnTo>
                <a:lnTo>
                  <a:pt x="0" y="634"/>
                </a:lnTo>
                <a:lnTo>
                  <a:pt x="0" y="634"/>
                </a:lnTo>
                <a:lnTo>
                  <a:pt x="0" y="641"/>
                </a:lnTo>
                <a:lnTo>
                  <a:pt x="2" y="649"/>
                </a:lnTo>
                <a:lnTo>
                  <a:pt x="6" y="655"/>
                </a:lnTo>
                <a:lnTo>
                  <a:pt x="10" y="662"/>
                </a:lnTo>
                <a:lnTo>
                  <a:pt x="15" y="667"/>
                </a:lnTo>
                <a:lnTo>
                  <a:pt x="21" y="671"/>
                </a:lnTo>
                <a:lnTo>
                  <a:pt x="28" y="674"/>
                </a:lnTo>
                <a:lnTo>
                  <a:pt x="36" y="676"/>
                </a:lnTo>
                <a:lnTo>
                  <a:pt x="36" y="676"/>
                </a:lnTo>
                <a:close/>
                <a:moveTo>
                  <a:pt x="211" y="900"/>
                </a:moveTo>
                <a:lnTo>
                  <a:pt x="211" y="900"/>
                </a:lnTo>
                <a:lnTo>
                  <a:pt x="263" y="839"/>
                </a:lnTo>
                <a:lnTo>
                  <a:pt x="282" y="815"/>
                </a:lnTo>
                <a:lnTo>
                  <a:pt x="289" y="804"/>
                </a:lnTo>
                <a:lnTo>
                  <a:pt x="297" y="792"/>
                </a:lnTo>
                <a:lnTo>
                  <a:pt x="303" y="780"/>
                </a:lnTo>
                <a:lnTo>
                  <a:pt x="310" y="767"/>
                </a:lnTo>
                <a:lnTo>
                  <a:pt x="315" y="753"/>
                </a:lnTo>
                <a:lnTo>
                  <a:pt x="320" y="737"/>
                </a:lnTo>
                <a:lnTo>
                  <a:pt x="331" y="700"/>
                </a:lnTo>
                <a:lnTo>
                  <a:pt x="342" y="653"/>
                </a:lnTo>
                <a:lnTo>
                  <a:pt x="342" y="653"/>
                </a:lnTo>
                <a:lnTo>
                  <a:pt x="451" y="687"/>
                </a:lnTo>
                <a:lnTo>
                  <a:pt x="451" y="687"/>
                </a:lnTo>
                <a:lnTo>
                  <a:pt x="463" y="691"/>
                </a:lnTo>
                <a:lnTo>
                  <a:pt x="463" y="691"/>
                </a:lnTo>
                <a:lnTo>
                  <a:pt x="444" y="745"/>
                </a:lnTo>
                <a:lnTo>
                  <a:pt x="428" y="786"/>
                </a:lnTo>
                <a:lnTo>
                  <a:pt x="421" y="804"/>
                </a:lnTo>
                <a:lnTo>
                  <a:pt x="413" y="820"/>
                </a:lnTo>
                <a:lnTo>
                  <a:pt x="406" y="834"/>
                </a:lnTo>
                <a:lnTo>
                  <a:pt x="398" y="848"/>
                </a:lnTo>
                <a:lnTo>
                  <a:pt x="388" y="861"/>
                </a:lnTo>
                <a:lnTo>
                  <a:pt x="379" y="874"/>
                </a:lnTo>
                <a:lnTo>
                  <a:pt x="356" y="901"/>
                </a:lnTo>
                <a:lnTo>
                  <a:pt x="328" y="932"/>
                </a:lnTo>
                <a:lnTo>
                  <a:pt x="291" y="971"/>
                </a:lnTo>
                <a:lnTo>
                  <a:pt x="291" y="971"/>
                </a:lnTo>
                <a:lnTo>
                  <a:pt x="282" y="979"/>
                </a:lnTo>
                <a:lnTo>
                  <a:pt x="272" y="985"/>
                </a:lnTo>
                <a:lnTo>
                  <a:pt x="262" y="988"/>
                </a:lnTo>
                <a:lnTo>
                  <a:pt x="251" y="988"/>
                </a:lnTo>
                <a:lnTo>
                  <a:pt x="242" y="988"/>
                </a:lnTo>
                <a:lnTo>
                  <a:pt x="232" y="985"/>
                </a:lnTo>
                <a:lnTo>
                  <a:pt x="223" y="981"/>
                </a:lnTo>
                <a:lnTo>
                  <a:pt x="216" y="974"/>
                </a:lnTo>
                <a:lnTo>
                  <a:pt x="208" y="968"/>
                </a:lnTo>
                <a:lnTo>
                  <a:pt x="203" y="959"/>
                </a:lnTo>
                <a:lnTo>
                  <a:pt x="199" y="950"/>
                </a:lnTo>
                <a:lnTo>
                  <a:pt x="198" y="941"/>
                </a:lnTo>
                <a:lnTo>
                  <a:pt x="197" y="931"/>
                </a:lnTo>
                <a:lnTo>
                  <a:pt x="199" y="920"/>
                </a:lnTo>
                <a:lnTo>
                  <a:pt x="204" y="910"/>
                </a:lnTo>
                <a:lnTo>
                  <a:pt x="211" y="900"/>
                </a:lnTo>
                <a:lnTo>
                  <a:pt x="211" y="900"/>
                </a:lnTo>
                <a:close/>
                <a:moveTo>
                  <a:pt x="512" y="2"/>
                </a:moveTo>
                <a:lnTo>
                  <a:pt x="512" y="2"/>
                </a:lnTo>
                <a:lnTo>
                  <a:pt x="521" y="4"/>
                </a:lnTo>
                <a:lnTo>
                  <a:pt x="529" y="7"/>
                </a:lnTo>
                <a:lnTo>
                  <a:pt x="536" y="10"/>
                </a:lnTo>
                <a:lnTo>
                  <a:pt x="544" y="16"/>
                </a:lnTo>
                <a:lnTo>
                  <a:pt x="550" y="20"/>
                </a:lnTo>
                <a:lnTo>
                  <a:pt x="556" y="27"/>
                </a:lnTo>
                <a:lnTo>
                  <a:pt x="561" y="33"/>
                </a:lnTo>
                <a:lnTo>
                  <a:pt x="565" y="39"/>
                </a:lnTo>
                <a:lnTo>
                  <a:pt x="570" y="47"/>
                </a:lnTo>
                <a:lnTo>
                  <a:pt x="573" y="55"/>
                </a:lnTo>
                <a:lnTo>
                  <a:pt x="576" y="62"/>
                </a:lnTo>
                <a:lnTo>
                  <a:pt x="577" y="71"/>
                </a:lnTo>
                <a:lnTo>
                  <a:pt x="578" y="79"/>
                </a:lnTo>
                <a:lnTo>
                  <a:pt x="579" y="88"/>
                </a:lnTo>
                <a:lnTo>
                  <a:pt x="578" y="98"/>
                </a:lnTo>
                <a:lnTo>
                  <a:pt x="577" y="106"/>
                </a:lnTo>
                <a:lnTo>
                  <a:pt x="577" y="106"/>
                </a:lnTo>
                <a:lnTo>
                  <a:pt x="575" y="115"/>
                </a:lnTo>
                <a:lnTo>
                  <a:pt x="572" y="125"/>
                </a:lnTo>
                <a:lnTo>
                  <a:pt x="567" y="133"/>
                </a:lnTo>
                <a:lnTo>
                  <a:pt x="563" y="142"/>
                </a:lnTo>
                <a:lnTo>
                  <a:pt x="558" y="149"/>
                </a:lnTo>
                <a:lnTo>
                  <a:pt x="551" y="158"/>
                </a:lnTo>
                <a:lnTo>
                  <a:pt x="545" y="166"/>
                </a:lnTo>
                <a:lnTo>
                  <a:pt x="538" y="172"/>
                </a:lnTo>
                <a:lnTo>
                  <a:pt x="531" y="179"/>
                </a:lnTo>
                <a:lnTo>
                  <a:pt x="522" y="184"/>
                </a:lnTo>
                <a:lnTo>
                  <a:pt x="515" y="188"/>
                </a:lnTo>
                <a:lnTo>
                  <a:pt x="506" y="192"/>
                </a:lnTo>
                <a:lnTo>
                  <a:pt x="497" y="195"/>
                </a:lnTo>
                <a:lnTo>
                  <a:pt x="489" y="196"/>
                </a:lnTo>
                <a:lnTo>
                  <a:pt x="480" y="196"/>
                </a:lnTo>
                <a:lnTo>
                  <a:pt x="471" y="195"/>
                </a:lnTo>
                <a:lnTo>
                  <a:pt x="471" y="195"/>
                </a:lnTo>
                <a:lnTo>
                  <a:pt x="464" y="193"/>
                </a:lnTo>
                <a:lnTo>
                  <a:pt x="455" y="188"/>
                </a:lnTo>
                <a:lnTo>
                  <a:pt x="449" y="184"/>
                </a:lnTo>
                <a:lnTo>
                  <a:pt x="441" y="179"/>
                </a:lnTo>
                <a:lnTo>
                  <a:pt x="436" y="171"/>
                </a:lnTo>
                <a:lnTo>
                  <a:pt x="430" y="165"/>
                </a:lnTo>
                <a:lnTo>
                  <a:pt x="425" y="156"/>
                </a:lnTo>
                <a:lnTo>
                  <a:pt x="421" y="147"/>
                </a:lnTo>
                <a:lnTo>
                  <a:pt x="418" y="139"/>
                </a:lnTo>
                <a:lnTo>
                  <a:pt x="414" y="129"/>
                </a:lnTo>
                <a:lnTo>
                  <a:pt x="412" y="119"/>
                </a:lnTo>
                <a:lnTo>
                  <a:pt x="410" y="110"/>
                </a:lnTo>
                <a:lnTo>
                  <a:pt x="409" y="100"/>
                </a:lnTo>
                <a:lnTo>
                  <a:pt x="409" y="90"/>
                </a:lnTo>
                <a:lnTo>
                  <a:pt x="410" y="80"/>
                </a:lnTo>
                <a:lnTo>
                  <a:pt x="411" y="71"/>
                </a:lnTo>
                <a:lnTo>
                  <a:pt x="411" y="71"/>
                </a:lnTo>
                <a:lnTo>
                  <a:pt x="413" y="62"/>
                </a:lnTo>
                <a:lnTo>
                  <a:pt x="416" y="54"/>
                </a:lnTo>
                <a:lnTo>
                  <a:pt x="421" y="46"/>
                </a:lnTo>
                <a:lnTo>
                  <a:pt x="425" y="38"/>
                </a:lnTo>
                <a:lnTo>
                  <a:pt x="430" y="32"/>
                </a:lnTo>
                <a:lnTo>
                  <a:pt x="436" y="25"/>
                </a:lnTo>
                <a:lnTo>
                  <a:pt x="442" y="20"/>
                </a:lnTo>
                <a:lnTo>
                  <a:pt x="449" y="15"/>
                </a:lnTo>
                <a:lnTo>
                  <a:pt x="455" y="10"/>
                </a:lnTo>
                <a:lnTo>
                  <a:pt x="463" y="7"/>
                </a:lnTo>
                <a:lnTo>
                  <a:pt x="470" y="4"/>
                </a:lnTo>
                <a:lnTo>
                  <a:pt x="479" y="2"/>
                </a:lnTo>
                <a:lnTo>
                  <a:pt x="487" y="1"/>
                </a:lnTo>
                <a:lnTo>
                  <a:pt x="495" y="0"/>
                </a:lnTo>
                <a:lnTo>
                  <a:pt x="504" y="1"/>
                </a:lnTo>
                <a:lnTo>
                  <a:pt x="512" y="2"/>
                </a:lnTo>
                <a:lnTo>
                  <a:pt x="512" y="2"/>
                </a:lnTo>
                <a:close/>
                <a:moveTo>
                  <a:pt x="503" y="239"/>
                </a:moveTo>
                <a:lnTo>
                  <a:pt x="503" y="239"/>
                </a:lnTo>
                <a:lnTo>
                  <a:pt x="510" y="242"/>
                </a:lnTo>
                <a:lnTo>
                  <a:pt x="522" y="246"/>
                </a:lnTo>
                <a:lnTo>
                  <a:pt x="534" y="253"/>
                </a:lnTo>
                <a:lnTo>
                  <a:pt x="539" y="257"/>
                </a:lnTo>
                <a:lnTo>
                  <a:pt x="545" y="262"/>
                </a:lnTo>
                <a:lnTo>
                  <a:pt x="545" y="262"/>
                </a:lnTo>
                <a:lnTo>
                  <a:pt x="614" y="330"/>
                </a:lnTo>
                <a:lnTo>
                  <a:pt x="627" y="340"/>
                </a:lnTo>
                <a:lnTo>
                  <a:pt x="637" y="349"/>
                </a:lnTo>
                <a:lnTo>
                  <a:pt x="647" y="356"/>
                </a:lnTo>
                <a:lnTo>
                  <a:pt x="657" y="362"/>
                </a:lnTo>
                <a:lnTo>
                  <a:pt x="667" y="366"/>
                </a:lnTo>
                <a:lnTo>
                  <a:pt x="677" y="368"/>
                </a:lnTo>
                <a:lnTo>
                  <a:pt x="688" y="370"/>
                </a:lnTo>
                <a:lnTo>
                  <a:pt x="701" y="372"/>
                </a:lnTo>
                <a:lnTo>
                  <a:pt x="733" y="372"/>
                </a:lnTo>
                <a:lnTo>
                  <a:pt x="778" y="369"/>
                </a:lnTo>
                <a:lnTo>
                  <a:pt x="778" y="369"/>
                </a:lnTo>
                <a:lnTo>
                  <a:pt x="786" y="370"/>
                </a:lnTo>
                <a:lnTo>
                  <a:pt x="794" y="373"/>
                </a:lnTo>
                <a:lnTo>
                  <a:pt x="800" y="376"/>
                </a:lnTo>
                <a:lnTo>
                  <a:pt x="807" y="381"/>
                </a:lnTo>
                <a:lnTo>
                  <a:pt x="810" y="388"/>
                </a:lnTo>
                <a:lnTo>
                  <a:pt x="813" y="394"/>
                </a:lnTo>
                <a:lnTo>
                  <a:pt x="815" y="402"/>
                </a:lnTo>
                <a:lnTo>
                  <a:pt x="816" y="409"/>
                </a:lnTo>
                <a:lnTo>
                  <a:pt x="816" y="418"/>
                </a:lnTo>
                <a:lnTo>
                  <a:pt x="814" y="425"/>
                </a:lnTo>
                <a:lnTo>
                  <a:pt x="812" y="432"/>
                </a:lnTo>
                <a:lnTo>
                  <a:pt x="809" y="438"/>
                </a:lnTo>
                <a:lnTo>
                  <a:pt x="805" y="445"/>
                </a:lnTo>
                <a:lnTo>
                  <a:pt x="798" y="449"/>
                </a:lnTo>
                <a:lnTo>
                  <a:pt x="792" y="452"/>
                </a:lnTo>
                <a:lnTo>
                  <a:pt x="784" y="453"/>
                </a:lnTo>
                <a:lnTo>
                  <a:pt x="784" y="453"/>
                </a:lnTo>
                <a:lnTo>
                  <a:pt x="738" y="459"/>
                </a:lnTo>
                <a:lnTo>
                  <a:pt x="701" y="462"/>
                </a:lnTo>
                <a:lnTo>
                  <a:pt x="686" y="462"/>
                </a:lnTo>
                <a:lnTo>
                  <a:pt x="671" y="462"/>
                </a:lnTo>
                <a:lnTo>
                  <a:pt x="658" y="462"/>
                </a:lnTo>
                <a:lnTo>
                  <a:pt x="646" y="460"/>
                </a:lnTo>
                <a:lnTo>
                  <a:pt x="634" y="457"/>
                </a:lnTo>
                <a:lnTo>
                  <a:pt x="622" y="452"/>
                </a:lnTo>
                <a:lnTo>
                  <a:pt x="610" y="447"/>
                </a:lnTo>
                <a:lnTo>
                  <a:pt x="599" y="441"/>
                </a:lnTo>
                <a:lnTo>
                  <a:pt x="586" y="431"/>
                </a:lnTo>
                <a:lnTo>
                  <a:pt x="571" y="421"/>
                </a:lnTo>
                <a:lnTo>
                  <a:pt x="538" y="393"/>
                </a:lnTo>
                <a:lnTo>
                  <a:pt x="516" y="514"/>
                </a:lnTo>
                <a:lnTo>
                  <a:pt x="516" y="514"/>
                </a:lnTo>
                <a:lnTo>
                  <a:pt x="516" y="521"/>
                </a:lnTo>
                <a:lnTo>
                  <a:pt x="518" y="528"/>
                </a:lnTo>
                <a:lnTo>
                  <a:pt x="521" y="533"/>
                </a:lnTo>
                <a:lnTo>
                  <a:pt x="526" y="538"/>
                </a:lnTo>
                <a:lnTo>
                  <a:pt x="526" y="538"/>
                </a:lnTo>
                <a:lnTo>
                  <a:pt x="575" y="558"/>
                </a:lnTo>
                <a:lnTo>
                  <a:pt x="614" y="576"/>
                </a:lnTo>
                <a:lnTo>
                  <a:pt x="631" y="585"/>
                </a:lnTo>
                <a:lnTo>
                  <a:pt x="646" y="595"/>
                </a:lnTo>
                <a:lnTo>
                  <a:pt x="660" y="604"/>
                </a:lnTo>
                <a:lnTo>
                  <a:pt x="673" y="616"/>
                </a:lnTo>
                <a:lnTo>
                  <a:pt x="685" y="629"/>
                </a:lnTo>
                <a:lnTo>
                  <a:pt x="696" y="644"/>
                </a:lnTo>
                <a:lnTo>
                  <a:pt x="706" y="662"/>
                </a:lnTo>
                <a:lnTo>
                  <a:pt x="716" y="682"/>
                </a:lnTo>
                <a:lnTo>
                  <a:pt x="727" y="705"/>
                </a:lnTo>
                <a:lnTo>
                  <a:pt x="738" y="732"/>
                </a:lnTo>
                <a:lnTo>
                  <a:pt x="748" y="762"/>
                </a:lnTo>
                <a:lnTo>
                  <a:pt x="759" y="796"/>
                </a:lnTo>
                <a:lnTo>
                  <a:pt x="759" y="796"/>
                </a:lnTo>
                <a:lnTo>
                  <a:pt x="762" y="808"/>
                </a:lnTo>
                <a:lnTo>
                  <a:pt x="764" y="819"/>
                </a:lnTo>
                <a:lnTo>
                  <a:pt x="761" y="829"/>
                </a:lnTo>
                <a:lnTo>
                  <a:pt x="758" y="837"/>
                </a:lnTo>
                <a:lnTo>
                  <a:pt x="753" y="846"/>
                </a:lnTo>
                <a:lnTo>
                  <a:pt x="746" y="852"/>
                </a:lnTo>
                <a:lnTo>
                  <a:pt x="739" y="859"/>
                </a:lnTo>
                <a:lnTo>
                  <a:pt x="730" y="863"/>
                </a:lnTo>
                <a:lnTo>
                  <a:pt x="722" y="866"/>
                </a:lnTo>
                <a:lnTo>
                  <a:pt x="712" y="869"/>
                </a:lnTo>
                <a:lnTo>
                  <a:pt x="702" y="869"/>
                </a:lnTo>
                <a:lnTo>
                  <a:pt x="692" y="866"/>
                </a:lnTo>
                <a:lnTo>
                  <a:pt x="684" y="863"/>
                </a:lnTo>
                <a:lnTo>
                  <a:pt x="675" y="858"/>
                </a:lnTo>
                <a:lnTo>
                  <a:pt x="669" y="850"/>
                </a:lnTo>
                <a:lnTo>
                  <a:pt x="662" y="841"/>
                </a:lnTo>
                <a:lnTo>
                  <a:pt x="662" y="841"/>
                </a:lnTo>
                <a:lnTo>
                  <a:pt x="645" y="807"/>
                </a:lnTo>
                <a:lnTo>
                  <a:pt x="629" y="778"/>
                </a:lnTo>
                <a:lnTo>
                  <a:pt x="614" y="754"/>
                </a:lnTo>
                <a:lnTo>
                  <a:pt x="600" y="733"/>
                </a:lnTo>
                <a:lnTo>
                  <a:pt x="586" y="715"/>
                </a:lnTo>
                <a:lnTo>
                  <a:pt x="571" y="700"/>
                </a:lnTo>
                <a:lnTo>
                  <a:pt x="556" y="687"/>
                </a:lnTo>
                <a:lnTo>
                  <a:pt x="539" y="677"/>
                </a:lnTo>
                <a:lnTo>
                  <a:pt x="521" y="668"/>
                </a:lnTo>
                <a:lnTo>
                  <a:pt x="502" y="659"/>
                </a:lnTo>
                <a:lnTo>
                  <a:pt x="479" y="651"/>
                </a:lnTo>
                <a:lnTo>
                  <a:pt x="453" y="642"/>
                </a:lnTo>
                <a:lnTo>
                  <a:pt x="393" y="624"/>
                </a:lnTo>
                <a:lnTo>
                  <a:pt x="314" y="598"/>
                </a:lnTo>
                <a:lnTo>
                  <a:pt x="314" y="598"/>
                </a:lnTo>
                <a:lnTo>
                  <a:pt x="303" y="591"/>
                </a:lnTo>
                <a:lnTo>
                  <a:pt x="296" y="584"/>
                </a:lnTo>
                <a:lnTo>
                  <a:pt x="288" y="576"/>
                </a:lnTo>
                <a:lnTo>
                  <a:pt x="283" y="567"/>
                </a:lnTo>
                <a:lnTo>
                  <a:pt x="278" y="557"/>
                </a:lnTo>
                <a:lnTo>
                  <a:pt x="276" y="547"/>
                </a:lnTo>
                <a:lnTo>
                  <a:pt x="274" y="535"/>
                </a:lnTo>
                <a:lnTo>
                  <a:pt x="274" y="525"/>
                </a:lnTo>
                <a:lnTo>
                  <a:pt x="312" y="317"/>
                </a:lnTo>
                <a:lnTo>
                  <a:pt x="312" y="317"/>
                </a:lnTo>
                <a:lnTo>
                  <a:pt x="283" y="326"/>
                </a:lnTo>
                <a:lnTo>
                  <a:pt x="261" y="334"/>
                </a:lnTo>
                <a:lnTo>
                  <a:pt x="253" y="338"/>
                </a:lnTo>
                <a:lnTo>
                  <a:pt x="245" y="344"/>
                </a:lnTo>
                <a:lnTo>
                  <a:pt x="240" y="349"/>
                </a:lnTo>
                <a:lnTo>
                  <a:pt x="235" y="354"/>
                </a:lnTo>
                <a:lnTo>
                  <a:pt x="231" y="362"/>
                </a:lnTo>
                <a:lnTo>
                  <a:pt x="228" y="370"/>
                </a:lnTo>
                <a:lnTo>
                  <a:pt x="225" y="380"/>
                </a:lnTo>
                <a:lnTo>
                  <a:pt x="222" y="391"/>
                </a:lnTo>
                <a:lnTo>
                  <a:pt x="217" y="420"/>
                </a:lnTo>
                <a:lnTo>
                  <a:pt x="211" y="458"/>
                </a:lnTo>
                <a:lnTo>
                  <a:pt x="211" y="458"/>
                </a:lnTo>
                <a:lnTo>
                  <a:pt x="208" y="465"/>
                </a:lnTo>
                <a:lnTo>
                  <a:pt x="205" y="472"/>
                </a:lnTo>
                <a:lnTo>
                  <a:pt x="200" y="477"/>
                </a:lnTo>
                <a:lnTo>
                  <a:pt x="193" y="482"/>
                </a:lnTo>
                <a:lnTo>
                  <a:pt x="187" y="485"/>
                </a:lnTo>
                <a:lnTo>
                  <a:pt x="179" y="487"/>
                </a:lnTo>
                <a:lnTo>
                  <a:pt x="172" y="488"/>
                </a:lnTo>
                <a:lnTo>
                  <a:pt x="164" y="487"/>
                </a:lnTo>
                <a:lnTo>
                  <a:pt x="157" y="486"/>
                </a:lnTo>
                <a:lnTo>
                  <a:pt x="149" y="483"/>
                </a:lnTo>
                <a:lnTo>
                  <a:pt x="143" y="479"/>
                </a:lnTo>
                <a:lnTo>
                  <a:pt x="136" y="474"/>
                </a:lnTo>
                <a:lnTo>
                  <a:pt x="132" y="467"/>
                </a:lnTo>
                <a:lnTo>
                  <a:pt x="129" y="461"/>
                </a:lnTo>
                <a:lnTo>
                  <a:pt x="126" y="452"/>
                </a:lnTo>
                <a:lnTo>
                  <a:pt x="126" y="443"/>
                </a:lnTo>
                <a:lnTo>
                  <a:pt x="126" y="443"/>
                </a:lnTo>
                <a:lnTo>
                  <a:pt x="130" y="413"/>
                </a:lnTo>
                <a:lnTo>
                  <a:pt x="134" y="386"/>
                </a:lnTo>
                <a:lnTo>
                  <a:pt x="138" y="362"/>
                </a:lnTo>
                <a:lnTo>
                  <a:pt x="143" y="341"/>
                </a:lnTo>
                <a:lnTo>
                  <a:pt x="149" y="323"/>
                </a:lnTo>
                <a:lnTo>
                  <a:pt x="157" y="307"/>
                </a:lnTo>
                <a:lnTo>
                  <a:pt x="165" y="293"/>
                </a:lnTo>
                <a:lnTo>
                  <a:pt x="175" y="281"/>
                </a:lnTo>
                <a:lnTo>
                  <a:pt x="187" y="269"/>
                </a:lnTo>
                <a:lnTo>
                  <a:pt x="201" y="259"/>
                </a:lnTo>
                <a:lnTo>
                  <a:pt x="216" y="250"/>
                </a:lnTo>
                <a:lnTo>
                  <a:pt x="234" y="241"/>
                </a:lnTo>
                <a:lnTo>
                  <a:pt x="255" y="231"/>
                </a:lnTo>
                <a:lnTo>
                  <a:pt x="278" y="223"/>
                </a:lnTo>
                <a:lnTo>
                  <a:pt x="333" y="201"/>
                </a:lnTo>
                <a:lnTo>
                  <a:pt x="333" y="201"/>
                </a:lnTo>
                <a:lnTo>
                  <a:pt x="343" y="199"/>
                </a:lnTo>
                <a:lnTo>
                  <a:pt x="355" y="199"/>
                </a:lnTo>
                <a:lnTo>
                  <a:pt x="369" y="200"/>
                </a:lnTo>
                <a:lnTo>
                  <a:pt x="382" y="202"/>
                </a:lnTo>
                <a:lnTo>
                  <a:pt x="407" y="208"/>
                </a:lnTo>
                <a:lnTo>
                  <a:pt x="423" y="213"/>
                </a:lnTo>
                <a:lnTo>
                  <a:pt x="472" y="300"/>
                </a:lnTo>
                <a:lnTo>
                  <a:pt x="503" y="239"/>
                </a:lnTo>
                <a:lnTo>
                  <a:pt x="503" y="2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6" name="图形"/>
          <p:cNvSpPr txBox="1"/>
          <p:nvPr>
            <p:custDataLst>
              <p:tags r:id="rId12"/>
            </p:custDataLst>
          </p:nvPr>
        </p:nvSpPr>
        <p:spPr>
          <a:xfrm>
            <a:off x="457200" y="4966335"/>
            <a:ext cx="3653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>
                <a:latin typeface="思源宋体 CN Heavy" panose="02020900000000000000" charset="-122"/>
                <a:ea typeface="思源宋体 CN Heavy" panose="02020900000000000000" charset="-122"/>
                <a:cs typeface="阿里巴巴普惠体" panose="00020600040101010101" charset="-122"/>
                <a:sym typeface="+mn-ea"/>
              </a:rPr>
              <a:t>完善部署流程，推进正式上线</a:t>
            </a:r>
            <a:endParaRPr lang="zh-CN" altLang="en-US" sz="2000">
              <a:latin typeface="思源宋体 CN Heavy" panose="02020900000000000000" charset="-122"/>
              <a:ea typeface="思源宋体 CN Heavy" panose="02020900000000000000" charset="-122"/>
              <a:cs typeface="阿里巴巴普惠体" panose="00020600040101010101" charset="-122"/>
              <a:sym typeface="+mn-ea"/>
            </a:endParaRPr>
          </a:p>
        </p:txBody>
      </p:sp>
      <p:grpSp>
        <p:nvGrpSpPr>
          <p:cNvPr id="60" name="组合 59"/>
          <p:cNvGrpSpPr/>
          <p:nvPr/>
        </p:nvGrpSpPr>
        <p:grpSpPr>
          <a:xfrm rot="0">
            <a:off x="5429885" y="3134995"/>
            <a:ext cx="1237615" cy="1237615"/>
            <a:chOff x="2854" y="14790"/>
            <a:chExt cx="1470" cy="1470"/>
          </a:xfrm>
        </p:grpSpPr>
        <p:sp>
          <p:nvSpPr>
            <p:cNvPr id="58" name="图形"/>
            <p:cNvSpPr/>
            <p:nvPr>
              <p:custDataLst>
                <p:tags r:id="rId13"/>
              </p:custDataLst>
            </p:nvPr>
          </p:nvSpPr>
          <p:spPr>
            <a:xfrm>
              <a:off x="2854" y="14790"/>
              <a:ext cx="1470" cy="147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cs typeface="阿里巴巴普惠体" panose="00020600040101010101" charset="-122"/>
              </a:endParaRPr>
            </a:p>
          </p:txBody>
        </p:sp>
        <p:sp>
          <p:nvSpPr>
            <p:cNvPr id="59" name="图形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3277" y="15140"/>
              <a:ext cx="681" cy="722"/>
            </a:xfrm>
            <a:custGeom>
              <a:avLst/>
              <a:gdLst>
                <a:gd name="T0" fmla="*/ 219 w 220"/>
                <a:gd name="T1" fmla="*/ 132 h 234"/>
                <a:gd name="T2" fmla="*/ 181 w 220"/>
                <a:gd name="T3" fmla="*/ 206 h 234"/>
                <a:gd name="T4" fmla="*/ 102 w 220"/>
                <a:gd name="T5" fmla="*/ 232 h 234"/>
                <a:gd name="T6" fmla="*/ 28 w 220"/>
                <a:gd name="T7" fmla="*/ 195 h 234"/>
                <a:gd name="T8" fmla="*/ 2 w 220"/>
                <a:gd name="T9" fmla="*/ 116 h 234"/>
                <a:gd name="T10" fmla="*/ 19 w 220"/>
                <a:gd name="T11" fmla="*/ 65 h 234"/>
                <a:gd name="T12" fmla="*/ 109 w 220"/>
                <a:gd name="T13" fmla="*/ 129 h 234"/>
                <a:gd name="T14" fmla="*/ 219 w 220"/>
                <a:gd name="T15" fmla="*/ 114 h 234"/>
                <a:gd name="T16" fmla="*/ 219 w 220"/>
                <a:gd name="T17" fmla="*/ 132 h 234"/>
                <a:gd name="T18" fmla="*/ 218 w 220"/>
                <a:gd name="T19" fmla="*/ 104 h 234"/>
                <a:gd name="T20" fmla="*/ 115 w 220"/>
                <a:gd name="T21" fmla="*/ 118 h 234"/>
                <a:gd name="T22" fmla="*/ 101 w 220"/>
                <a:gd name="T23" fmla="*/ 15 h 234"/>
                <a:gd name="T24" fmla="*/ 119 w 220"/>
                <a:gd name="T25" fmla="*/ 15 h 234"/>
                <a:gd name="T26" fmla="*/ 184 w 220"/>
                <a:gd name="T27" fmla="*/ 43 h 234"/>
                <a:gd name="T28" fmla="*/ 218 w 220"/>
                <a:gd name="T29" fmla="*/ 104 h 234"/>
                <a:gd name="T30" fmla="*/ 82 w 220"/>
                <a:gd name="T31" fmla="*/ 0 h 234"/>
                <a:gd name="T32" fmla="*/ 95 w 220"/>
                <a:gd name="T33" fmla="*/ 96 h 234"/>
                <a:gd name="T34" fmla="*/ 15 w 220"/>
                <a:gd name="T35" fmla="*/ 40 h 234"/>
                <a:gd name="T36" fmla="*/ 82 w 220"/>
                <a:gd name="T37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0" h="234">
                  <a:moveTo>
                    <a:pt x="219" y="132"/>
                  </a:moveTo>
                  <a:cubicBezTo>
                    <a:pt x="217" y="162"/>
                    <a:pt x="204" y="187"/>
                    <a:pt x="181" y="206"/>
                  </a:cubicBezTo>
                  <a:cubicBezTo>
                    <a:pt x="159" y="226"/>
                    <a:pt x="132" y="234"/>
                    <a:pt x="102" y="232"/>
                  </a:cubicBezTo>
                  <a:cubicBezTo>
                    <a:pt x="72" y="230"/>
                    <a:pt x="48" y="218"/>
                    <a:pt x="28" y="195"/>
                  </a:cubicBezTo>
                  <a:cubicBezTo>
                    <a:pt x="9" y="172"/>
                    <a:pt x="0" y="146"/>
                    <a:pt x="2" y="116"/>
                  </a:cubicBezTo>
                  <a:cubicBezTo>
                    <a:pt x="3" y="98"/>
                    <a:pt x="9" y="81"/>
                    <a:pt x="19" y="65"/>
                  </a:cubicBezTo>
                  <a:cubicBezTo>
                    <a:pt x="109" y="129"/>
                    <a:pt x="109" y="129"/>
                    <a:pt x="109" y="129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219" y="119"/>
                    <a:pt x="220" y="125"/>
                    <a:pt x="219" y="132"/>
                  </a:cubicBezTo>
                  <a:close/>
                  <a:moveTo>
                    <a:pt x="218" y="104"/>
                  </a:moveTo>
                  <a:cubicBezTo>
                    <a:pt x="115" y="118"/>
                    <a:pt x="115" y="118"/>
                    <a:pt x="115" y="118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7" y="15"/>
                    <a:pt x="113" y="15"/>
                    <a:pt x="119" y="15"/>
                  </a:cubicBezTo>
                  <a:cubicBezTo>
                    <a:pt x="144" y="17"/>
                    <a:pt x="165" y="27"/>
                    <a:pt x="184" y="43"/>
                  </a:cubicBezTo>
                  <a:cubicBezTo>
                    <a:pt x="202" y="60"/>
                    <a:pt x="213" y="80"/>
                    <a:pt x="218" y="104"/>
                  </a:cubicBezTo>
                  <a:close/>
                  <a:moveTo>
                    <a:pt x="82" y="0"/>
                  </a:moveTo>
                  <a:cubicBezTo>
                    <a:pt x="95" y="96"/>
                    <a:pt x="95" y="96"/>
                    <a:pt x="95" y="96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32" y="18"/>
                    <a:pt x="55" y="5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阿里巴巴普惠体" panose="00020600040101010101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066800" y="463550"/>
            <a:ext cx="2819400" cy="63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06500" y="46355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不足与展望</a:t>
            </a:r>
            <a:endParaRPr lang="zh-CN" altLang="en-US" sz="2800"/>
          </a:p>
        </p:txBody>
      </p:sp>
      <p:sp>
        <p:nvSpPr>
          <p:cNvPr id="4" name="图形"/>
          <p:cNvSpPr txBox="1"/>
          <p:nvPr>
            <p:custDataLst>
              <p:tags r:id="rId15"/>
            </p:custDataLst>
          </p:nvPr>
        </p:nvSpPr>
        <p:spPr>
          <a:xfrm>
            <a:off x="7719060" y="4037330"/>
            <a:ext cx="3653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>
                <a:latin typeface="思源宋体 CN Heavy" panose="02020900000000000000" charset="-122"/>
                <a:ea typeface="思源宋体 CN Heavy" panose="02020900000000000000" charset="-122"/>
                <a:cs typeface="阿里巴巴普惠体" panose="00020600040101010101" charset="-122"/>
                <a:sym typeface="+mn-ea"/>
              </a:rPr>
              <a:t>加强账号安全与异常登录管理</a:t>
            </a:r>
            <a:endParaRPr lang="zh-CN" altLang="en-US" sz="2000">
              <a:latin typeface="思源宋体 CN Heavy" panose="02020900000000000000" charset="-122"/>
              <a:ea typeface="思源宋体 CN Heavy" panose="02020900000000000000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5" name="图形"/>
          <p:cNvSpPr txBox="1"/>
          <p:nvPr>
            <p:custDataLst>
              <p:tags r:id="rId16"/>
            </p:custDataLst>
          </p:nvPr>
        </p:nvSpPr>
        <p:spPr>
          <a:xfrm>
            <a:off x="4349750" y="1398270"/>
            <a:ext cx="3653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>
                <a:latin typeface="思源宋体 CN Heavy" panose="02020900000000000000" charset="-122"/>
                <a:ea typeface="思源宋体 CN Heavy" panose="02020900000000000000" charset="-122"/>
                <a:cs typeface="阿里巴巴普惠体" panose="00020600040101010101" charset="-122"/>
                <a:sym typeface="+mn-ea"/>
              </a:rPr>
              <a:t>优化数据加载机制，提升体验</a:t>
            </a:r>
            <a:endParaRPr lang="zh-CN" altLang="en-US" sz="2000">
              <a:latin typeface="思源宋体 CN Heavy" panose="02020900000000000000" charset="-122"/>
              <a:ea typeface="思源宋体 CN Heavy" panose="02020900000000000000" charset="-122"/>
              <a:cs typeface="阿里巴巴普惠体" panose="00020600040101010101" charset="-122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677c9b0a9541a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0" y="635"/>
            <a:ext cx="12192000" cy="6858635"/>
          </a:xfrm>
          <a:prstGeom prst="rect">
            <a:avLst/>
          </a:prstGeom>
        </p:spPr>
      </p:pic>
      <p:pic>
        <p:nvPicPr>
          <p:cNvPr id="3" name="图形" descr="6778cf8errr317a6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4806950" y="4034790"/>
            <a:ext cx="7385050" cy="2823210"/>
          </a:xfrm>
          <a:prstGeom prst="rect">
            <a:avLst/>
          </a:prstGeom>
        </p:spPr>
      </p:pic>
      <p:pic>
        <p:nvPicPr>
          <p:cNvPr id="16" name="图形" descr="677ddfcebb68b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885825" y="565150"/>
            <a:ext cx="1402080" cy="1087755"/>
          </a:xfrm>
          <a:prstGeom prst="rect">
            <a:avLst/>
          </a:prstGeom>
        </p:spPr>
      </p:pic>
      <p:pic>
        <p:nvPicPr>
          <p:cNvPr id="17" name="图形" descr="677ddfcebb68b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1200150" y="1758315"/>
            <a:ext cx="584200" cy="584200"/>
          </a:xfrm>
          <a:prstGeom prst="rect">
            <a:avLst/>
          </a:prstGeom>
        </p:spPr>
      </p:pic>
      <p:pic>
        <p:nvPicPr>
          <p:cNvPr id="18" name="图形" descr="63ae50aee9967aa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>
          <a:xfrm>
            <a:off x="9773285" y="2342515"/>
            <a:ext cx="1947545" cy="1985010"/>
          </a:xfrm>
          <a:prstGeom prst="rect">
            <a:avLst/>
          </a:prstGeom>
        </p:spPr>
      </p:pic>
      <p:pic>
        <p:nvPicPr>
          <p:cNvPr id="20" name="图片 19" descr="生成特定主题图片-3-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0460" y="887095"/>
            <a:ext cx="5575300" cy="597090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 rot="20700000">
            <a:off x="3878580" y="2962910"/>
            <a:ext cx="1393190" cy="396240"/>
          </a:xfrm>
          <a:prstGeom prst="rect">
            <a:avLst/>
          </a:prstGeom>
          <a:solidFill>
            <a:srgbClr val="F9FDF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20940000">
            <a:off x="4709795" y="2802255"/>
            <a:ext cx="753745" cy="93980"/>
          </a:xfrm>
          <a:prstGeom prst="rect">
            <a:avLst/>
          </a:prstGeom>
          <a:solidFill>
            <a:srgbClr val="F9FDF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168900" y="2790190"/>
            <a:ext cx="201930" cy="201930"/>
          </a:xfrm>
          <a:prstGeom prst="ellipse">
            <a:avLst/>
          </a:prstGeom>
          <a:solidFill>
            <a:srgbClr val="F9FDF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92200" y="438150"/>
            <a:ext cx="2895600" cy="5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93800" y="451485"/>
            <a:ext cx="39236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宋体" charset="0"/>
                <a:ea typeface="宋体" charset="0"/>
                <a:cs typeface="宋体" charset="0"/>
              </a:rPr>
              <a:t>成员组成</a:t>
            </a:r>
            <a:r>
              <a:rPr lang="zh-CN" altLang="en-US" sz="32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宋体" charset="0"/>
                <a:ea typeface="宋体" charset="0"/>
                <a:cs typeface="宋体" charset="0"/>
              </a:rPr>
              <a:t>与分工</a:t>
            </a:r>
            <a:endParaRPr lang="zh-CN" altLang="en-US" sz="320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35000" y="1250950"/>
            <a:ext cx="10985500" cy="2266315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635000" y="3752215"/>
            <a:ext cx="10985500" cy="2578735"/>
          </a:xfrm>
          <a:prstGeom prst="roundRect">
            <a:avLst/>
          </a:prstGeom>
          <a:noFill/>
          <a:ln w="38100">
            <a:solidFill>
              <a:srgbClr val="D5CA3C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图形"/>
          <p:cNvSpPr/>
          <p:nvPr>
            <p:custDataLst>
              <p:tags r:id="rId1"/>
            </p:custDataLst>
          </p:nvPr>
        </p:nvSpPr>
        <p:spPr>
          <a:xfrm>
            <a:off x="852170" y="1499870"/>
            <a:ext cx="629285" cy="1737360"/>
          </a:xfrm>
          <a:prstGeom prst="roundRect">
            <a:avLst>
              <a:gd name="adj" fmla="val 10879"/>
            </a:avLst>
          </a:prstGeom>
          <a:gradFill>
            <a:gsLst>
              <a:gs pos="0">
                <a:srgbClr val="FFC000"/>
              </a:gs>
              <a:gs pos="100000">
                <a:srgbClr val="FCDD7C"/>
              </a:gs>
            </a:gsLst>
            <a:lin ang="13500000" scaled="0"/>
          </a:gradFill>
          <a:ln w="12700" cap="flat" cmpd="sng" algn="ctr">
            <a:noFill/>
            <a:prstDash val="solid"/>
            <a:miter lim="800000"/>
          </a:ln>
          <a:effectLst>
            <a:outerShdw blurRad="457200" dist="127000" dir="5400000" sx="90000" sy="90000" algn="t" rotWithShape="0">
              <a:srgbClr val="FFC000">
                <a:alpha val="60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+mj-ea"/>
              <a:ea typeface="+mj-ea"/>
              <a:cs typeface="阿里巴巴普惠体" panose="00020600040101010101" charset="-122"/>
            </a:endParaRPr>
          </a:p>
        </p:txBody>
      </p:sp>
      <p:sp>
        <p:nvSpPr>
          <p:cNvPr id="37" name="图形"/>
          <p:cNvSpPr/>
          <p:nvPr>
            <p:custDataLst>
              <p:tags r:id="rId2"/>
            </p:custDataLst>
          </p:nvPr>
        </p:nvSpPr>
        <p:spPr>
          <a:xfrm>
            <a:off x="851535" y="4172585"/>
            <a:ext cx="629920" cy="1737995"/>
          </a:xfrm>
          <a:prstGeom prst="roundRect">
            <a:avLst>
              <a:gd name="adj" fmla="val 10879"/>
            </a:avLst>
          </a:prstGeom>
          <a:gradFill>
            <a:gsLst>
              <a:gs pos="0">
                <a:srgbClr val="6ED289"/>
              </a:gs>
              <a:gs pos="100000">
                <a:srgbClr val="00B745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457200" dist="127000" dir="5400000" sx="90000" sy="90000" algn="t" rotWithShape="0">
              <a:srgbClr val="4CA236">
                <a:alpha val="60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+mj-ea"/>
              <a:ea typeface="+mj-ea"/>
              <a:cs typeface="阿里巴巴普惠体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0425" y="1631950"/>
            <a:ext cx="625475" cy="1498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dist">
              <a:lnSpc>
                <a:spcPct val="120000"/>
              </a:lnSpc>
            </a:pPr>
            <a:r>
              <a:rPr lang="zh-CN" altLang="en-US" sz="2400"/>
              <a:t>需求分析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860425" y="4292600"/>
            <a:ext cx="625475" cy="1498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dist">
              <a:lnSpc>
                <a:spcPct val="120000"/>
              </a:lnSpc>
            </a:pPr>
            <a:r>
              <a:rPr lang="zh-CN" altLang="en-US" sz="2400"/>
              <a:t>代码实现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1739900" y="3972560"/>
            <a:ext cx="50031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2000" b="1">
                <a:solidFill>
                  <a:schemeClr val="accent2"/>
                </a:solidFill>
                <a:cs typeface="+mn-lt"/>
              </a:rPr>
              <a:t>郭思羽：</a:t>
            </a:r>
            <a:r>
              <a:rPr lang="zh-CN" altLang="en-US" sz="2000">
                <a:solidFill>
                  <a:schemeClr val="accent2"/>
                </a:solidFill>
                <a:cs typeface="+mn-lt"/>
              </a:rPr>
              <a:t>前端核心框架</a:t>
            </a:r>
            <a:endParaRPr lang="zh-CN" altLang="en-US" sz="2000">
              <a:solidFill>
                <a:schemeClr val="accent2"/>
              </a:solidFill>
              <a:cs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sz="2000" b="1">
                <a:solidFill>
                  <a:schemeClr val="accent2"/>
                </a:solidFill>
                <a:cs typeface="+mn-lt"/>
              </a:rPr>
              <a:t>吴家欣：</a:t>
            </a:r>
            <a:r>
              <a:rPr lang="zh-CN" altLang="en-US" sz="2000">
                <a:solidFill>
                  <a:schemeClr val="accent2"/>
                </a:solidFill>
                <a:cs typeface="+mn-lt"/>
              </a:rPr>
              <a:t>前端订单、支付流程及发布问题</a:t>
            </a:r>
            <a:endParaRPr lang="zh-CN" altLang="en-US" sz="2000">
              <a:solidFill>
                <a:schemeClr val="accent2"/>
              </a:solidFill>
              <a:cs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sz="2000" b="1">
                <a:solidFill>
                  <a:schemeClr val="accent2"/>
                </a:solidFill>
                <a:cs typeface="+mn-lt"/>
              </a:rPr>
              <a:t>王岚、张智珺：</a:t>
            </a:r>
            <a:r>
              <a:rPr lang="zh-CN" altLang="en-US" sz="2000">
                <a:solidFill>
                  <a:schemeClr val="accent2"/>
                </a:solidFill>
                <a:cs typeface="+mn-lt"/>
              </a:rPr>
              <a:t>前端个人中心</a:t>
            </a:r>
            <a:r>
              <a:rPr lang="en-US" altLang="zh-CN" sz="2000">
                <a:solidFill>
                  <a:schemeClr val="accent2"/>
                </a:solidFill>
                <a:cs typeface="+mn-lt"/>
              </a:rPr>
              <a:t>/</a:t>
            </a:r>
            <a:r>
              <a:rPr lang="zh-CN" altLang="en-US" sz="2000">
                <a:solidFill>
                  <a:schemeClr val="accent2"/>
                </a:solidFill>
                <a:cs typeface="+mn-lt"/>
              </a:rPr>
              <a:t>设置</a:t>
            </a:r>
            <a:endParaRPr lang="zh-CN" altLang="en-US" sz="2000">
              <a:solidFill>
                <a:schemeClr val="accent2"/>
              </a:solidFill>
              <a:cs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16700" y="4224655"/>
            <a:ext cx="50038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2000" b="1">
                <a:solidFill>
                  <a:schemeClr val="accent2"/>
                </a:solidFill>
                <a:cs typeface="+mn-lt"/>
                <a:sym typeface="+mn-ea"/>
              </a:rPr>
              <a:t>马飘挧、周灿：</a:t>
            </a:r>
            <a:r>
              <a:rPr lang="zh-CN" altLang="en-US" sz="2000">
                <a:solidFill>
                  <a:schemeClr val="accent2"/>
                </a:solidFill>
                <a:cs typeface="+mn-lt"/>
                <a:sym typeface="+mn-ea"/>
              </a:rPr>
              <a:t>后端用户</a:t>
            </a:r>
            <a:r>
              <a:rPr lang="en-US" altLang="zh-CN" sz="2000">
                <a:solidFill>
                  <a:schemeClr val="accent2"/>
                </a:solidFill>
                <a:cs typeface="+mn-lt"/>
                <a:sym typeface="+mn-ea"/>
              </a:rPr>
              <a:t>/</a:t>
            </a:r>
            <a:r>
              <a:rPr lang="zh-CN" altLang="en-US" sz="2000">
                <a:solidFill>
                  <a:schemeClr val="accent2"/>
                </a:solidFill>
                <a:cs typeface="+mn-lt"/>
                <a:sym typeface="+mn-ea"/>
              </a:rPr>
              <a:t>权限模块</a:t>
            </a:r>
            <a:endParaRPr lang="zh-CN" altLang="en-US" sz="2000">
              <a:solidFill>
                <a:schemeClr val="accent2"/>
              </a:solidFill>
              <a:cs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sz="2000" b="1">
                <a:solidFill>
                  <a:schemeClr val="accent2"/>
                </a:solidFill>
                <a:cs typeface="+mn-lt"/>
                <a:sym typeface="+mn-ea"/>
              </a:rPr>
              <a:t>包昕媛、谢璇：</a:t>
            </a:r>
            <a:r>
              <a:rPr lang="zh-CN" altLang="en-US" sz="2000">
                <a:solidFill>
                  <a:schemeClr val="accent2"/>
                </a:solidFill>
                <a:cs typeface="+mn-lt"/>
                <a:sym typeface="+mn-ea"/>
              </a:rPr>
              <a:t>后端订单</a:t>
            </a:r>
            <a:r>
              <a:rPr lang="en-US" altLang="zh-CN" sz="2000">
                <a:solidFill>
                  <a:schemeClr val="accent2"/>
                </a:solidFill>
                <a:cs typeface="+mn-lt"/>
                <a:sym typeface="+mn-ea"/>
              </a:rPr>
              <a:t>/</a:t>
            </a:r>
            <a:r>
              <a:rPr lang="zh-CN" altLang="en-US" sz="2000">
                <a:solidFill>
                  <a:schemeClr val="accent2"/>
                </a:solidFill>
                <a:cs typeface="+mn-lt"/>
                <a:sym typeface="+mn-ea"/>
              </a:rPr>
              <a:t>支付功能及问题</a:t>
            </a:r>
            <a:endParaRPr lang="zh-CN" altLang="en-US" sz="2000">
              <a:solidFill>
                <a:schemeClr val="accent2"/>
              </a:solidFill>
              <a:cs typeface="+mn-lt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39900" y="1352550"/>
            <a:ext cx="71107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FFC516"/>
                </a:solidFill>
              </a:rPr>
              <a:t>周灿、张智珺：</a:t>
            </a:r>
            <a:r>
              <a:rPr lang="zh-CN" altLang="en-US" sz="2000">
                <a:solidFill>
                  <a:srgbClr val="FFC516"/>
                </a:solidFill>
              </a:rPr>
              <a:t>需求分析与功能设计</a:t>
            </a:r>
            <a:endParaRPr lang="zh-CN" altLang="en-US" sz="2000">
              <a:solidFill>
                <a:srgbClr val="FFC51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FFC516"/>
                </a:solidFill>
              </a:rPr>
              <a:t>谢璇、王岚：</a:t>
            </a:r>
            <a:r>
              <a:rPr lang="zh-CN" altLang="en-US" sz="2000">
                <a:solidFill>
                  <a:srgbClr val="FFC516"/>
                </a:solidFill>
              </a:rPr>
              <a:t>系统用例简述</a:t>
            </a:r>
            <a:endParaRPr lang="zh-CN" altLang="en-US" sz="2000">
              <a:solidFill>
                <a:srgbClr val="FFC51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FFC516"/>
                </a:solidFill>
              </a:rPr>
              <a:t>马飘挧、郭思羽：</a:t>
            </a:r>
            <a:r>
              <a:rPr lang="zh-CN" altLang="en-US" sz="2000">
                <a:solidFill>
                  <a:srgbClr val="FFC516"/>
                </a:solidFill>
              </a:rPr>
              <a:t>用例图及用例叙述</a:t>
            </a:r>
            <a:endParaRPr lang="zh-CN" altLang="en-US" sz="2000">
              <a:solidFill>
                <a:srgbClr val="FFC51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FFC516"/>
                </a:solidFill>
              </a:rPr>
              <a:t>吴家欣、包昕媛：</a:t>
            </a:r>
            <a:r>
              <a:rPr lang="zh-CN" altLang="en-US" sz="2000">
                <a:solidFill>
                  <a:srgbClr val="FFC516"/>
                </a:solidFill>
              </a:rPr>
              <a:t>定义静态结构及类图绘制</a:t>
            </a:r>
            <a:endParaRPr lang="zh-CN" altLang="en-US" sz="2000">
              <a:solidFill>
                <a:srgbClr val="FFC516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677c9b0a9541a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0" y="0"/>
            <a:ext cx="12204700" cy="6857365"/>
          </a:xfrm>
          <a:prstGeom prst="rect">
            <a:avLst/>
          </a:prstGeom>
        </p:spPr>
      </p:pic>
      <p:sp>
        <p:nvSpPr>
          <p:cNvPr id="34" name="图形"/>
          <p:cNvSpPr txBox="1"/>
          <p:nvPr/>
        </p:nvSpPr>
        <p:spPr>
          <a:xfrm>
            <a:off x="774700" y="965835"/>
            <a:ext cx="2501900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6000" b="1" dirty="0">
                <a:gradFill>
                  <a:gsLst>
                    <a:gs pos="0">
                      <a:srgbClr val="6ED289"/>
                    </a:gs>
                    <a:gs pos="100000">
                      <a:srgbClr val="00B745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</a:rPr>
              <a:t>目录</a:t>
            </a:r>
            <a:endParaRPr lang="zh-CN" altLang="en-US" sz="6000" b="1" dirty="0">
              <a:gradFill>
                <a:gsLst>
                  <a:gs pos="0">
                    <a:srgbClr val="6ED289"/>
                  </a:gs>
                  <a:gs pos="100000">
                    <a:srgbClr val="00B745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charset="-122"/>
            </a:endParaRPr>
          </a:p>
        </p:txBody>
      </p:sp>
      <p:grpSp>
        <p:nvGrpSpPr>
          <p:cNvPr id="62" name="图形"/>
          <p:cNvGrpSpPr/>
          <p:nvPr>
            <p:custDataLst>
              <p:tags r:id="rId2"/>
            </p:custDataLst>
          </p:nvPr>
        </p:nvGrpSpPr>
        <p:grpSpPr>
          <a:xfrm>
            <a:off x="774700" y="2098040"/>
            <a:ext cx="10858500" cy="3329940"/>
            <a:chOff x="1190" y="3109"/>
            <a:chExt cx="17100" cy="5244"/>
          </a:xfrm>
        </p:grpSpPr>
        <p:grpSp>
          <p:nvGrpSpPr>
            <p:cNvPr id="35" name="组合 34"/>
            <p:cNvGrpSpPr/>
            <p:nvPr>
              <p:custDataLst>
                <p:tags r:id="rId3"/>
              </p:custDataLst>
            </p:nvPr>
          </p:nvGrpSpPr>
          <p:grpSpPr>
            <a:xfrm>
              <a:off x="1190" y="3109"/>
              <a:ext cx="3940" cy="5244"/>
              <a:chOff x="660400" y="2416175"/>
              <a:chExt cx="2501900" cy="3330179"/>
            </a:xfrm>
          </p:grpSpPr>
          <p:sp>
            <p:nvSpPr>
              <p:cNvPr id="36" name="图形"/>
              <p:cNvSpPr/>
              <p:nvPr>
                <p:custDataLst>
                  <p:tags r:id="rId4"/>
                </p:custDataLst>
              </p:nvPr>
            </p:nvSpPr>
            <p:spPr>
              <a:xfrm>
                <a:off x="660400" y="2416175"/>
                <a:ext cx="2501900" cy="3330179"/>
              </a:xfrm>
              <a:prstGeom prst="roundRect">
                <a:avLst>
                  <a:gd name="adj" fmla="val 2692"/>
                </a:avLst>
              </a:prstGeom>
              <a:gradFill>
                <a:gsLst>
                  <a:gs pos="65000">
                    <a:schemeClr val="bg1"/>
                  </a:gs>
                  <a:gs pos="0">
                    <a:schemeClr val="bg1"/>
                  </a:gs>
                  <a:gs pos="100000">
                    <a:srgbClr val="6CEFBD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</a:endParaRPr>
              </a:p>
            </p:txBody>
          </p:sp>
          <p:sp>
            <p:nvSpPr>
              <p:cNvPr id="37" name="图形"/>
              <p:cNvSpPr/>
              <p:nvPr>
                <p:custDataLst>
                  <p:tags r:id="rId5"/>
                </p:custDataLst>
              </p:nvPr>
            </p:nvSpPr>
            <p:spPr>
              <a:xfrm>
                <a:off x="949325" y="2830872"/>
                <a:ext cx="1924050" cy="677108"/>
              </a:xfrm>
              <a:prstGeom prst="roundRect">
                <a:avLst>
                  <a:gd name="adj" fmla="val 10879"/>
                </a:avLst>
              </a:prstGeom>
              <a:gradFill>
                <a:gsLst>
                  <a:gs pos="0">
                    <a:srgbClr val="6ED289"/>
                  </a:gs>
                  <a:gs pos="100000">
                    <a:srgbClr val="00B745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457200" dist="127000" dir="5400000" sx="90000" sy="90000" algn="t" rotWithShape="0">
                  <a:srgbClr val="4CA236">
                    <a:alpha val="60000"/>
                  </a:srgbClr>
                </a:out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+mj-ea"/>
                  <a:ea typeface="+mj-ea"/>
                  <a:cs typeface="阿里巴巴普惠体" panose="00020600040101010101" charset="-122"/>
                </a:endParaRPr>
              </a:p>
            </p:txBody>
          </p:sp>
          <p:sp>
            <p:nvSpPr>
              <p:cNvPr id="38" name="图形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098550" y="3975847"/>
                <a:ext cx="1625600" cy="57725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noAutofit/>
              </a:bodyPr>
              <a:lstStyle/>
              <a:p>
                <a:pPr lvl="0" algn="dist">
                  <a:buClrTx/>
                  <a:buSzTx/>
                  <a:buFontTx/>
                </a:pPr>
                <a:r>
                  <a:rPr lang="zh-CN" altLang="en-US" sz="2800" dirty="0">
                    <a:latin typeface="思源宋体 CN Heavy" panose="02020900000000000000" charset="-122"/>
                    <a:ea typeface="思源宋体 CN Heavy" panose="02020900000000000000" charset="-122"/>
                    <a:cs typeface="阿里巴巴普惠体" panose="00020600040101010101" charset="-122"/>
                    <a:sym typeface="+mn-lt"/>
                  </a:rPr>
                  <a:t>功能</a:t>
                </a:r>
                <a:r>
                  <a:rPr lang="zh-CN" altLang="en-US" sz="2800" dirty="0">
                    <a:latin typeface="思源宋体 CN Heavy" panose="02020900000000000000" charset="-122"/>
                    <a:ea typeface="思源宋体 CN Heavy" panose="02020900000000000000" charset="-122"/>
                    <a:cs typeface="阿里巴巴普惠体" panose="00020600040101010101" charset="-122"/>
                    <a:sym typeface="+mn-lt"/>
                  </a:rPr>
                  <a:t>结构</a:t>
                </a:r>
                <a:endParaRPr lang="zh-CN" altLang="en-US" sz="2800" dirty="0">
                  <a:latin typeface="思源宋体 CN Heavy" panose="02020900000000000000" charset="-122"/>
                  <a:ea typeface="思源宋体 CN Heavy" panose="02020900000000000000" charset="-122"/>
                  <a:cs typeface="阿里巴巴普惠体" panose="00020600040101010101" charset="-122"/>
                  <a:sym typeface="+mn-lt"/>
                </a:endParaRPr>
              </a:p>
            </p:txBody>
          </p:sp>
          <p:sp>
            <p:nvSpPr>
              <p:cNvPr id="39" name="图形"/>
              <p:cNvSpPr/>
              <p:nvPr>
                <p:custDataLst>
                  <p:tags r:id="rId7"/>
                </p:custDataLst>
              </p:nvPr>
            </p:nvSpPr>
            <p:spPr>
              <a:xfrm>
                <a:off x="1106805" y="4553585"/>
                <a:ext cx="1651000" cy="748665"/>
              </a:xfrm>
              <a:prstGeom prst="rect">
                <a:avLst/>
              </a:prstGeom>
            </p:spPr>
            <p:txBody>
              <a:bodyPr wrap="square" lIns="0" tIns="0" rIns="0" bIns="0">
                <a:no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uLnTx/>
                    <a:uFillTx/>
                    <a:latin typeface="阿里巴巴普惠体" panose="00020600040101010101" charset="-122"/>
                    <a:ea typeface="阿里巴巴普惠体" panose="00020600040101010101" charset="-122"/>
                    <a:cs typeface="+mn-ea"/>
                  </a:rPr>
                  <a:t>基于校园代办应用需求</a:t>
                </a:r>
                <a:endPara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+mn-ea"/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uLnTx/>
                    <a:uFillTx/>
                    <a:latin typeface="阿里巴巴普惠体" panose="00020600040101010101" charset="-122"/>
                    <a:ea typeface="阿里巴巴普惠体" panose="00020600040101010101" charset="-122"/>
                    <a:cs typeface="+mn-ea"/>
                  </a:rPr>
                  <a:t>构建系统整体功能结构</a:t>
                </a:r>
                <a:endPara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+mn-ea"/>
                </a:endParaRPr>
              </a:p>
            </p:txBody>
          </p:sp>
          <p:sp>
            <p:nvSpPr>
              <p:cNvPr id="40" name="图形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028700" y="2857406"/>
                <a:ext cx="663643" cy="677108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 anchorCtr="0">
                <a:noAutofit/>
              </a:bodyPr>
              <a:lstStyle>
                <a:defPPr>
                  <a:defRPr lang="zh-CN"/>
                </a:defPPr>
                <a:lvl1pPr algn="r">
                  <a:defRPr sz="8800">
                    <a:solidFill>
                      <a:schemeClr val="accent1">
                        <a:alpha val="50000"/>
                      </a:schemeClr>
                    </a:solidFill>
                    <a:latin typeface="+mj-ea"/>
                    <a:ea typeface="+mj-ea"/>
                    <a:cs typeface="思源黑体 CN Normal" panose="020B0400000000000000" charset="-122"/>
                  </a:defRPr>
                </a:lvl1pPr>
              </a:lstStyle>
              <a:p>
                <a:pPr algn="ctr"/>
                <a:r>
                  <a:rPr lang="en-US" altLang="zh-CN" sz="3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" panose="00020600040101010101" charset="-122"/>
                  </a:rPr>
                  <a:t>01</a:t>
                </a:r>
                <a:endParaRPr lang="en-US" altLang="zh-CN" sz="3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charset="-122"/>
                </a:endParaRPr>
              </a:p>
            </p:txBody>
          </p:sp>
        </p:grpSp>
        <p:sp>
          <p:nvSpPr>
            <p:cNvPr id="41" name="图形"/>
            <p:cNvSpPr/>
            <p:nvPr>
              <p:custDataLst>
                <p:tags r:id="rId9"/>
              </p:custDataLst>
            </p:nvPr>
          </p:nvSpPr>
          <p:spPr bwMode="auto">
            <a:xfrm>
              <a:off x="4087" y="4150"/>
              <a:ext cx="383" cy="311"/>
            </a:xfrm>
            <a:custGeom>
              <a:avLst/>
              <a:gdLst>
                <a:gd name="T0" fmla="*/ 159 w 160"/>
                <a:gd name="T1" fmla="*/ 66 h 128"/>
                <a:gd name="T2" fmla="*/ 98 w 160"/>
                <a:gd name="T3" fmla="*/ 127 h 128"/>
                <a:gd name="T4" fmla="*/ 96 w 160"/>
                <a:gd name="T5" fmla="*/ 128 h 128"/>
                <a:gd name="T6" fmla="*/ 94 w 160"/>
                <a:gd name="T7" fmla="*/ 127 h 128"/>
                <a:gd name="T8" fmla="*/ 94 w 160"/>
                <a:gd name="T9" fmla="*/ 124 h 128"/>
                <a:gd name="T10" fmla="*/ 152 w 160"/>
                <a:gd name="T11" fmla="*/ 66 h 128"/>
                <a:gd name="T12" fmla="*/ 2 w 160"/>
                <a:gd name="T13" fmla="*/ 66 h 128"/>
                <a:gd name="T14" fmla="*/ 0 w 160"/>
                <a:gd name="T15" fmla="*/ 64 h 128"/>
                <a:gd name="T16" fmla="*/ 2 w 160"/>
                <a:gd name="T17" fmla="*/ 61 h 128"/>
                <a:gd name="T18" fmla="*/ 152 w 160"/>
                <a:gd name="T19" fmla="*/ 61 h 128"/>
                <a:gd name="T20" fmla="*/ 94 w 160"/>
                <a:gd name="T21" fmla="*/ 4 h 128"/>
                <a:gd name="T22" fmla="*/ 94 w 160"/>
                <a:gd name="T23" fmla="*/ 1 h 128"/>
                <a:gd name="T24" fmla="*/ 98 w 160"/>
                <a:gd name="T25" fmla="*/ 1 h 128"/>
                <a:gd name="T26" fmla="*/ 159 w 160"/>
                <a:gd name="T27" fmla="*/ 62 h 128"/>
                <a:gd name="T28" fmla="*/ 160 w 160"/>
                <a:gd name="T29" fmla="*/ 63 h 128"/>
                <a:gd name="T30" fmla="*/ 160 w 160"/>
                <a:gd name="T31" fmla="*/ 63 h 128"/>
                <a:gd name="T32" fmla="*/ 160 w 160"/>
                <a:gd name="T33" fmla="*/ 63 h 128"/>
                <a:gd name="T34" fmla="*/ 160 w 160"/>
                <a:gd name="T35" fmla="*/ 64 h 128"/>
                <a:gd name="T36" fmla="*/ 159 w 160"/>
                <a:gd name="T37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28">
                  <a:moveTo>
                    <a:pt x="159" y="66"/>
                  </a:moveTo>
                  <a:cubicBezTo>
                    <a:pt x="98" y="127"/>
                    <a:pt x="98" y="127"/>
                    <a:pt x="98" y="127"/>
                  </a:cubicBezTo>
                  <a:cubicBezTo>
                    <a:pt x="97" y="128"/>
                    <a:pt x="97" y="128"/>
                    <a:pt x="96" y="128"/>
                  </a:cubicBezTo>
                  <a:cubicBezTo>
                    <a:pt x="95" y="128"/>
                    <a:pt x="95" y="128"/>
                    <a:pt x="94" y="127"/>
                  </a:cubicBezTo>
                  <a:cubicBezTo>
                    <a:pt x="93" y="126"/>
                    <a:pt x="93" y="125"/>
                    <a:pt x="94" y="124"/>
                  </a:cubicBezTo>
                  <a:cubicBezTo>
                    <a:pt x="152" y="66"/>
                    <a:pt x="152" y="66"/>
                    <a:pt x="152" y="66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1" y="66"/>
                    <a:pt x="0" y="65"/>
                    <a:pt x="0" y="64"/>
                  </a:cubicBezTo>
                  <a:cubicBezTo>
                    <a:pt x="0" y="63"/>
                    <a:pt x="1" y="61"/>
                    <a:pt x="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3"/>
                    <a:pt x="93" y="2"/>
                    <a:pt x="94" y="1"/>
                  </a:cubicBezTo>
                  <a:cubicBezTo>
                    <a:pt x="95" y="0"/>
                    <a:pt x="97" y="0"/>
                    <a:pt x="98" y="1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59" y="62"/>
                    <a:pt x="160" y="62"/>
                    <a:pt x="160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60" y="65"/>
                    <a:pt x="160" y="65"/>
                    <a:pt x="159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</a:endParaRPr>
            </a:p>
          </p:txBody>
        </p:sp>
        <p:grpSp>
          <p:nvGrpSpPr>
            <p:cNvPr id="42" name="组合 41"/>
            <p:cNvGrpSpPr/>
            <p:nvPr>
              <p:custDataLst>
                <p:tags r:id="rId10"/>
              </p:custDataLst>
            </p:nvPr>
          </p:nvGrpSpPr>
          <p:grpSpPr>
            <a:xfrm>
              <a:off x="5577" y="3109"/>
              <a:ext cx="3940" cy="5244"/>
              <a:chOff x="660400" y="2416175"/>
              <a:chExt cx="2501900" cy="3330179"/>
            </a:xfrm>
          </p:grpSpPr>
          <p:sp>
            <p:nvSpPr>
              <p:cNvPr id="43" name="图形"/>
              <p:cNvSpPr/>
              <p:nvPr>
                <p:custDataLst>
                  <p:tags r:id="rId11"/>
                </p:custDataLst>
              </p:nvPr>
            </p:nvSpPr>
            <p:spPr>
              <a:xfrm>
                <a:off x="660400" y="2416175"/>
                <a:ext cx="2501900" cy="3330179"/>
              </a:xfrm>
              <a:prstGeom prst="roundRect">
                <a:avLst>
                  <a:gd name="adj" fmla="val 2692"/>
                </a:avLst>
              </a:prstGeom>
              <a:gradFill>
                <a:gsLst>
                  <a:gs pos="65000">
                    <a:schemeClr val="bg1"/>
                  </a:gs>
                  <a:gs pos="0">
                    <a:schemeClr val="bg1"/>
                  </a:gs>
                  <a:gs pos="100000">
                    <a:srgbClr val="FCDD7C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</a:endParaRPr>
              </a:p>
            </p:txBody>
          </p:sp>
          <p:sp>
            <p:nvSpPr>
              <p:cNvPr id="44" name="图形"/>
              <p:cNvSpPr/>
              <p:nvPr>
                <p:custDataLst>
                  <p:tags r:id="rId12"/>
                </p:custDataLst>
              </p:nvPr>
            </p:nvSpPr>
            <p:spPr>
              <a:xfrm>
                <a:off x="949325" y="2830872"/>
                <a:ext cx="1924050" cy="677108"/>
              </a:xfrm>
              <a:prstGeom prst="roundRect">
                <a:avLst>
                  <a:gd name="adj" fmla="val 10879"/>
                </a:avLst>
              </a:prstGeom>
              <a:gradFill>
                <a:gsLst>
                  <a:gs pos="0">
                    <a:srgbClr val="FFC000"/>
                  </a:gs>
                  <a:gs pos="100000">
                    <a:srgbClr val="FCDD7C"/>
                  </a:gs>
                </a:gsLst>
                <a:lin ang="135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457200" dist="127000" dir="5400000" sx="90000" sy="90000" algn="t" rotWithShape="0">
                  <a:srgbClr val="FFC000">
                    <a:alpha val="60000"/>
                  </a:srgbClr>
                </a:out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+mj-ea"/>
                  <a:ea typeface="+mj-ea"/>
                  <a:cs typeface="阿里巴巴普惠体" panose="00020600040101010101" charset="-122"/>
                </a:endParaRPr>
              </a:p>
            </p:txBody>
          </p:sp>
          <p:sp>
            <p:nvSpPr>
              <p:cNvPr id="45" name="图形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98550" y="3975847"/>
                <a:ext cx="1625600" cy="57725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noAutofit/>
              </a:bodyPr>
              <a:lstStyle/>
              <a:p>
                <a:pPr algn="dist"/>
                <a:r>
                  <a:rPr lang="zh-CN" altLang="en-US" sz="2800">
                    <a:latin typeface="思源宋体 CN Heavy" panose="02020900000000000000" charset="-122"/>
                    <a:ea typeface="思源宋体 CN Heavy" panose="02020900000000000000" charset="-122"/>
                    <a:cs typeface="阿里巴巴普惠体" panose="00020600040101010101" charset="-122"/>
                    <a:sym typeface="+mn-ea"/>
                  </a:rPr>
                  <a:t>核心功能</a:t>
                </a:r>
                <a:endParaRPr lang="zh-CN" altLang="en-US" sz="2800">
                  <a:latin typeface="思源宋体 CN Heavy" panose="02020900000000000000" charset="-122"/>
                  <a:ea typeface="思源宋体 CN Heavy" panose="02020900000000000000" charset="-122"/>
                  <a:cs typeface="阿里巴巴普惠体" panose="00020600040101010101" charset="-122"/>
                  <a:sym typeface="+mn-ea"/>
                </a:endParaRPr>
              </a:p>
            </p:txBody>
          </p:sp>
          <p:sp>
            <p:nvSpPr>
              <p:cNvPr id="46" name="图形"/>
              <p:cNvSpPr/>
              <p:nvPr>
                <p:custDataLst>
                  <p:tags r:id="rId14"/>
                </p:custDataLst>
              </p:nvPr>
            </p:nvSpPr>
            <p:spPr>
              <a:xfrm>
                <a:off x="1106805" y="4553585"/>
                <a:ext cx="1651000" cy="748665"/>
              </a:xfrm>
              <a:prstGeom prst="rect">
                <a:avLst/>
              </a:prstGeom>
            </p:spPr>
            <p:txBody>
              <a:bodyPr wrap="square" lIns="0" tIns="0" rIns="0" bIns="0">
                <a:no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uLnTx/>
                    <a:uFillTx/>
                    <a:latin typeface="阿里巴巴普惠体" panose="00020600040101010101" charset="-122"/>
                    <a:ea typeface="阿里巴巴普惠体" panose="00020600040101010101" charset="-122"/>
                    <a:cs typeface="阿里巴巴普惠体" panose="00020600040101010101" charset="-122"/>
                    <a:sym typeface="+mn-ea"/>
                  </a:rPr>
                  <a:t>围绕主要应用场景</a:t>
                </a:r>
                <a:endPara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+mn-ea"/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uLnTx/>
                    <a:uFillTx/>
                    <a:latin typeface="阿里巴巴普惠体" panose="00020600040101010101" charset="-122"/>
                    <a:ea typeface="阿里巴巴普惠体" panose="00020600040101010101" charset="-122"/>
                    <a:cs typeface="阿里巴巴普惠体" panose="00020600040101010101" charset="-122"/>
                    <a:sym typeface="+mn-ea"/>
                  </a:rPr>
                  <a:t>实现系统核心功能模块</a:t>
                </a:r>
                <a:endPara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+mn-ea"/>
                </a:endParaRPr>
              </a:p>
            </p:txBody>
          </p:sp>
          <p:sp>
            <p:nvSpPr>
              <p:cNvPr id="47" name="图形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028700" y="2857406"/>
                <a:ext cx="663643" cy="677108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 anchorCtr="0">
                <a:noAutofit/>
              </a:bodyPr>
              <a:lstStyle>
                <a:defPPr>
                  <a:defRPr lang="zh-CN"/>
                </a:defPPr>
                <a:lvl1pPr algn="r">
                  <a:defRPr sz="8800">
                    <a:solidFill>
                      <a:schemeClr val="accent1">
                        <a:alpha val="50000"/>
                      </a:schemeClr>
                    </a:solidFill>
                    <a:latin typeface="+mj-ea"/>
                    <a:ea typeface="+mj-ea"/>
                    <a:cs typeface="思源黑体 CN Normal" panose="020B0400000000000000" charset="-122"/>
                  </a:defRPr>
                </a:lvl1pPr>
              </a:lstStyle>
              <a:p>
                <a:pPr algn="ctr"/>
                <a:r>
                  <a:rPr lang="en-US" altLang="zh-CN" sz="3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" panose="00020600040101010101" charset="-122"/>
                  </a:rPr>
                  <a:t>02</a:t>
                </a:r>
                <a:endParaRPr lang="en-US" altLang="zh-CN" sz="3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charset="-122"/>
                </a:endParaRPr>
              </a:p>
            </p:txBody>
          </p:sp>
        </p:grpSp>
        <p:grpSp>
          <p:nvGrpSpPr>
            <p:cNvPr id="48" name="组合 47"/>
            <p:cNvGrpSpPr/>
            <p:nvPr>
              <p:custDataLst>
                <p:tags r:id="rId16"/>
              </p:custDataLst>
            </p:nvPr>
          </p:nvGrpSpPr>
          <p:grpSpPr>
            <a:xfrm>
              <a:off x="9963" y="3109"/>
              <a:ext cx="3940" cy="5244"/>
              <a:chOff x="660400" y="2416175"/>
              <a:chExt cx="2501900" cy="3330179"/>
            </a:xfrm>
          </p:grpSpPr>
          <p:sp>
            <p:nvSpPr>
              <p:cNvPr id="49" name="图形"/>
              <p:cNvSpPr/>
              <p:nvPr>
                <p:custDataLst>
                  <p:tags r:id="rId17"/>
                </p:custDataLst>
              </p:nvPr>
            </p:nvSpPr>
            <p:spPr>
              <a:xfrm>
                <a:off x="660400" y="2416175"/>
                <a:ext cx="2501900" cy="3330179"/>
              </a:xfrm>
              <a:prstGeom prst="roundRect">
                <a:avLst>
                  <a:gd name="adj" fmla="val 2692"/>
                </a:avLst>
              </a:prstGeom>
              <a:gradFill>
                <a:gsLst>
                  <a:gs pos="65000">
                    <a:schemeClr val="bg1"/>
                  </a:gs>
                  <a:gs pos="0">
                    <a:schemeClr val="bg1"/>
                  </a:gs>
                  <a:gs pos="100000">
                    <a:srgbClr val="6CEFBD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阿里巴巴普惠体" panose="00020600040101010101" charset="-122"/>
                </a:endParaRPr>
              </a:p>
            </p:txBody>
          </p:sp>
          <p:sp>
            <p:nvSpPr>
              <p:cNvPr id="50" name="图形"/>
              <p:cNvSpPr/>
              <p:nvPr>
                <p:custDataLst>
                  <p:tags r:id="rId18"/>
                </p:custDataLst>
              </p:nvPr>
            </p:nvSpPr>
            <p:spPr>
              <a:xfrm>
                <a:off x="949325" y="2830872"/>
                <a:ext cx="1924050" cy="677108"/>
              </a:xfrm>
              <a:prstGeom prst="roundRect">
                <a:avLst>
                  <a:gd name="adj" fmla="val 10879"/>
                </a:avLst>
              </a:prstGeom>
              <a:gradFill>
                <a:gsLst>
                  <a:gs pos="0">
                    <a:srgbClr val="6ED289"/>
                  </a:gs>
                  <a:gs pos="100000">
                    <a:srgbClr val="00B745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457200" dist="127000" dir="5400000" sx="90000" sy="90000" algn="t" rotWithShape="0">
                  <a:srgbClr val="4CA236">
                    <a:alpha val="60000"/>
                  </a:srgbClr>
                </a:out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+mj-ea"/>
                  <a:ea typeface="+mj-ea"/>
                  <a:cs typeface="阿里巴巴普惠体" panose="00020600040101010101" charset="-122"/>
                </a:endParaRPr>
              </a:p>
            </p:txBody>
          </p:sp>
          <p:sp>
            <p:nvSpPr>
              <p:cNvPr id="52" name="图形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1098550" y="3975847"/>
                <a:ext cx="1625600" cy="57725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noAutofit/>
              </a:bodyPr>
              <a:lstStyle/>
              <a:p>
                <a:pPr algn="dist"/>
                <a:r>
                  <a:rPr lang="zh-CN" altLang="en-US" sz="2800">
                    <a:latin typeface="思源宋体 CN Heavy" panose="02020900000000000000" charset="-122"/>
                    <a:ea typeface="思源宋体 CN Heavy" panose="02020900000000000000" charset="-122"/>
                    <a:cs typeface="阿里巴巴普惠体" panose="00020600040101010101" charset="-122"/>
                    <a:sym typeface="+mn-ea"/>
                  </a:rPr>
                  <a:t>成果</a:t>
                </a:r>
                <a:r>
                  <a:rPr lang="zh-CN" altLang="en-US" sz="2800">
                    <a:latin typeface="思源宋体 CN Heavy" panose="02020900000000000000" charset="-122"/>
                    <a:ea typeface="思源宋体 CN Heavy" panose="02020900000000000000" charset="-122"/>
                    <a:cs typeface="阿里巴巴普惠体" panose="00020600040101010101" charset="-122"/>
                    <a:sym typeface="+mn-ea"/>
                  </a:rPr>
                  <a:t>展示</a:t>
                </a:r>
                <a:endParaRPr lang="zh-CN" altLang="en-US" sz="2800">
                  <a:latin typeface="思源宋体 CN Heavy" panose="02020900000000000000" charset="-122"/>
                  <a:ea typeface="思源宋体 CN Heavy" panose="02020900000000000000" charset="-122"/>
                  <a:cs typeface="阿里巴巴普惠体" panose="00020600040101010101" charset="-122"/>
                  <a:sym typeface="+mn-ea"/>
                </a:endParaRPr>
              </a:p>
            </p:txBody>
          </p:sp>
          <p:sp>
            <p:nvSpPr>
              <p:cNvPr id="53" name="图形"/>
              <p:cNvSpPr/>
              <p:nvPr>
                <p:custDataLst>
                  <p:tags r:id="rId20"/>
                </p:custDataLst>
              </p:nvPr>
            </p:nvSpPr>
            <p:spPr>
              <a:xfrm>
                <a:off x="1106805" y="4553585"/>
                <a:ext cx="1651000" cy="748665"/>
              </a:xfrm>
              <a:prstGeom prst="rect">
                <a:avLst/>
              </a:prstGeom>
            </p:spPr>
            <p:txBody>
              <a:bodyPr wrap="square" lIns="0" tIns="0" rIns="0" bIns="0">
                <a:no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zh-CN" altLang="en-US" sz="1100" dirty="0">
                    <a:solidFill>
                      <a:schemeClr val="bg1">
                        <a:lumMod val="50000"/>
                      </a:schemeClr>
                    </a:solidFill>
                    <a:latin typeface="阿里巴巴普惠体" panose="00020600040101010101" charset="-122"/>
                    <a:ea typeface="阿里巴巴普惠体" panose="00020600040101010101" charset="-122"/>
                    <a:cs typeface="阿里巴巴普惠体" panose="00020600040101010101" charset="-122"/>
                  </a:rPr>
                  <a:t>展示系统功能实现情况</a:t>
                </a:r>
                <a:endPara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zh-CN" altLang="en-US" sz="1100" dirty="0">
                    <a:solidFill>
                      <a:schemeClr val="bg1">
                        <a:lumMod val="50000"/>
                      </a:schemeClr>
                    </a:solidFill>
                    <a:latin typeface="阿里巴巴普惠体" panose="00020600040101010101" charset="-122"/>
                    <a:ea typeface="阿里巴巴普惠体" panose="00020600040101010101" charset="-122"/>
                    <a:cs typeface="阿里巴巴普惠体" panose="00020600040101010101" charset="-122"/>
                  </a:rPr>
                  <a:t>验证项目可行性与实用性</a:t>
                </a:r>
                <a:endPara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54" name="图形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028700" y="2857406"/>
                <a:ext cx="663643" cy="677108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 anchorCtr="0">
                <a:noAutofit/>
              </a:bodyPr>
              <a:lstStyle>
                <a:defPPr>
                  <a:defRPr lang="zh-CN"/>
                </a:defPPr>
                <a:lvl1pPr algn="r">
                  <a:defRPr sz="8800">
                    <a:solidFill>
                      <a:schemeClr val="accent1">
                        <a:alpha val="50000"/>
                      </a:schemeClr>
                    </a:solidFill>
                    <a:latin typeface="+mj-ea"/>
                    <a:ea typeface="+mj-ea"/>
                    <a:cs typeface="思源黑体 CN Normal" panose="020B0400000000000000" charset="-122"/>
                  </a:defRPr>
                </a:lvl1pPr>
              </a:lstStyle>
              <a:p>
                <a:pPr algn="ctr"/>
                <a:r>
                  <a:rPr lang="en-US" altLang="zh-CN" sz="3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" panose="00020600040101010101" charset="-122"/>
                  </a:rPr>
                  <a:t>03</a:t>
                </a:r>
                <a:endParaRPr lang="en-US" altLang="zh-CN" sz="3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charset="-122"/>
                </a:endParaRPr>
              </a:p>
            </p:txBody>
          </p:sp>
        </p:grpSp>
        <p:grpSp>
          <p:nvGrpSpPr>
            <p:cNvPr id="55" name="组合 54"/>
            <p:cNvGrpSpPr/>
            <p:nvPr>
              <p:custDataLst>
                <p:tags r:id="rId22"/>
              </p:custDataLst>
            </p:nvPr>
          </p:nvGrpSpPr>
          <p:grpSpPr>
            <a:xfrm>
              <a:off x="14350" y="3109"/>
              <a:ext cx="3940" cy="5244"/>
              <a:chOff x="660400" y="2416175"/>
              <a:chExt cx="2501900" cy="3330179"/>
            </a:xfrm>
          </p:grpSpPr>
          <p:sp>
            <p:nvSpPr>
              <p:cNvPr id="56" name="图形"/>
              <p:cNvSpPr/>
              <p:nvPr>
                <p:custDataLst>
                  <p:tags r:id="rId23"/>
                </p:custDataLst>
              </p:nvPr>
            </p:nvSpPr>
            <p:spPr>
              <a:xfrm>
                <a:off x="660400" y="2416175"/>
                <a:ext cx="2501900" cy="3330179"/>
              </a:xfrm>
              <a:prstGeom prst="roundRect">
                <a:avLst>
                  <a:gd name="adj" fmla="val 2692"/>
                </a:avLst>
              </a:prstGeom>
              <a:gradFill>
                <a:gsLst>
                  <a:gs pos="65000">
                    <a:schemeClr val="bg1"/>
                  </a:gs>
                  <a:gs pos="0">
                    <a:schemeClr val="bg1"/>
                  </a:gs>
                  <a:gs pos="100000">
                    <a:srgbClr val="FCDD7C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</a:endParaRPr>
              </a:p>
            </p:txBody>
          </p:sp>
          <p:sp>
            <p:nvSpPr>
              <p:cNvPr id="57" name="图形"/>
              <p:cNvSpPr/>
              <p:nvPr>
                <p:custDataLst>
                  <p:tags r:id="rId24"/>
                </p:custDataLst>
              </p:nvPr>
            </p:nvSpPr>
            <p:spPr>
              <a:xfrm>
                <a:off x="949325" y="2830872"/>
                <a:ext cx="1924050" cy="677108"/>
              </a:xfrm>
              <a:prstGeom prst="roundRect">
                <a:avLst>
                  <a:gd name="adj" fmla="val 10879"/>
                </a:avLst>
              </a:prstGeom>
              <a:gradFill>
                <a:gsLst>
                  <a:gs pos="0">
                    <a:srgbClr val="FFC000"/>
                  </a:gs>
                  <a:gs pos="100000">
                    <a:srgbClr val="FCDD7C"/>
                  </a:gs>
                </a:gsLst>
                <a:lin ang="135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457200" dist="127000" dir="5400000" sx="90000" sy="90000" algn="t" rotWithShape="0">
                  <a:srgbClr val="FFC000">
                    <a:alpha val="60000"/>
                  </a:srgbClr>
                </a:out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+mj-ea"/>
                  <a:ea typeface="+mj-ea"/>
                  <a:cs typeface="+mn-ea"/>
                </a:endParaRPr>
              </a:p>
            </p:txBody>
          </p:sp>
          <p:sp>
            <p:nvSpPr>
              <p:cNvPr id="58" name="图形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1098550" y="3975847"/>
                <a:ext cx="1625600" cy="57725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noAutofit/>
              </a:bodyPr>
              <a:lstStyle/>
              <a:p>
                <a:pPr algn="dist"/>
                <a:r>
                  <a:rPr lang="zh-CN" altLang="en-US" sz="2800">
                    <a:latin typeface="思源宋体 CN Heavy" panose="02020900000000000000" charset="-122"/>
                    <a:ea typeface="思源宋体 CN Heavy" panose="02020900000000000000" charset="-122"/>
                    <a:cs typeface="阿里巴巴普惠体" panose="00020600040101010101" charset="-122"/>
                    <a:sym typeface="+mn-ea"/>
                  </a:rPr>
                  <a:t>总结</a:t>
                </a:r>
                <a:r>
                  <a:rPr lang="zh-CN" altLang="en-US" sz="2800">
                    <a:latin typeface="思源宋体 CN Heavy" panose="02020900000000000000" charset="-122"/>
                    <a:ea typeface="思源宋体 CN Heavy" panose="02020900000000000000" charset="-122"/>
                    <a:cs typeface="阿里巴巴普惠体" panose="00020600040101010101" charset="-122"/>
                    <a:sym typeface="+mn-ea"/>
                  </a:rPr>
                  <a:t>展望</a:t>
                </a:r>
                <a:endParaRPr lang="zh-CN" altLang="en-US" sz="2800">
                  <a:latin typeface="思源宋体 CN Heavy" panose="02020900000000000000" charset="-122"/>
                  <a:ea typeface="思源宋体 CN Heavy" panose="02020900000000000000" charset="-122"/>
                  <a:cs typeface="阿里巴巴普惠体" panose="00020600040101010101" charset="-122"/>
                  <a:sym typeface="+mn-ea"/>
                </a:endParaRPr>
              </a:p>
            </p:txBody>
          </p:sp>
          <p:sp>
            <p:nvSpPr>
              <p:cNvPr id="59" name="图形"/>
              <p:cNvSpPr/>
              <p:nvPr>
                <p:custDataLst>
                  <p:tags r:id="rId26"/>
                </p:custDataLst>
              </p:nvPr>
            </p:nvSpPr>
            <p:spPr>
              <a:xfrm>
                <a:off x="1106805" y="4553585"/>
                <a:ext cx="1651000" cy="748665"/>
              </a:xfrm>
              <a:prstGeom prst="rect">
                <a:avLst/>
              </a:prstGeom>
            </p:spPr>
            <p:txBody>
              <a:bodyPr wrap="square" lIns="0" tIns="0" rIns="0" bIns="0">
                <a:no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uLnTx/>
                    <a:uFillTx/>
                    <a:latin typeface="阿里巴巴普惠体" panose="00020600040101010101" charset="-122"/>
                    <a:ea typeface="阿里巴巴普惠体" panose="00020600040101010101" charset="-122"/>
                    <a:cs typeface="阿里巴巴普惠体" panose="00020600040101010101" charset="-122"/>
                    <a:sym typeface="+mn-ea"/>
                  </a:rPr>
                  <a:t>总结项目建设成果</a:t>
                </a:r>
                <a:endPara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+mn-ea"/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uLnTx/>
                    <a:uFillTx/>
                    <a:latin typeface="阿里巴巴普惠体" panose="00020600040101010101" charset="-122"/>
                    <a:ea typeface="阿里巴巴普惠体" panose="00020600040101010101" charset="-122"/>
                    <a:cs typeface="阿里巴巴普惠体" panose="00020600040101010101" charset="-122"/>
                    <a:sym typeface="+mn-ea"/>
                  </a:rPr>
                  <a:t>展望系统优化方向</a:t>
                </a:r>
                <a:endPara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+mn-ea"/>
                </a:endParaRPr>
              </a:p>
            </p:txBody>
          </p:sp>
          <p:sp>
            <p:nvSpPr>
              <p:cNvPr id="60" name="图形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1028700" y="2857406"/>
                <a:ext cx="663643" cy="677108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 anchorCtr="0">
                <a:noAutofit/>
              </a:bodyPr>
              <a:lstStyle>
                <a:defPPr>
                  <a:defRPr lang="zh-CN"/>
                </a:defPPr>
                <a:lvl1pPr algn="r">
                  <a:defRPr sz="8800">
                    <a:solidFill>
                      <a:schemeClr val="accent1">
                        <a:alpha val="50000"/>
                      </a:schemeClr>
                    </a:solidFill>
                    <a:latin typeface="+mj-ea"/>
                    <a:ea typeface="+mj-ea"/>
                    <a:cs typeface="思源黑体 CN Normal" panose="020B0400000000000000" charset="-122"/>
                  </a:defRPr>
                </a:lvl1pPr>
              </a:lstStyle>
              <a:p>
                <a:pPr algn="ctr"/>
                <a:r>
                  <a:rPr lang="en-US" altLang="zh-CN" sz="3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" panose="00020600040101010101" charset="-122"/>
                  </a:rPr>
                  <a:t>04</a:t>
                </a:r>
                <a:endParaRPr lang="en-US" altLang="zh-CN" sz="3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charset="-122"/>
                </a:endParaRPr>
              </a:p>
            </p:txBody>
          </p:sp>
        </p:grpSp>
      </p:grpSp>
      <p:sp>
        <p:nvSpPr>
          <p:cNvPr id="61" name="图形"/>
          <p:cNvSpPr txBox="1"/>
          <p:nvPr/>
        </p:nvSpPr>
        <p:spPr>
          <a:xfrm>
            <a:off x="2297430" y="1184275"/>
            <a:ext cx="2705735" cy="722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 fontAlgn="auto">
              <a:lnSpc>
                <a:spcPct val="100000"/>
              </a:lnSpc>
            </a:pP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宋体 CN Heavy" panose="02020900000000000000" charset="-122"/>
                <a:sym typeface="+mn-ea"/>
              </a:rPr>
              <a:t>contents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宋体 CN Heavy" panose="02020900000000000000" charset="-122"/>
              <a:sym typeface="+mn-ea"/>
            </a:endParaRPr>
          </a:p>
        </p:txBody>
      </p:sp>
      <p:sp>
        <p:nvSpPr>
          <p:cNvPr id="63" name="图形"/>
          <p:cNvSpPr/>
          <p:nvPr>
            <p:custDataLst>
              <p:tags r:id="rId28"/>
            </p:custDataLst>
          </p:nvPr>
        </p:nvSpPr>
        <p:spPr bwMode="auto">
          <a:xfrm>
            <a:off x="5347335" y="2759075"/>
            <a:ext cx="243205" cy="197485"/>
          </a:xfrm>
          <a:custGeom>
            <a:avLst/>
            <a:gdLst>
              <a:gd name="T0" fmla="*/ 159 w 160"/>
              <a:gd name="T1" fmla="*/ 66 h 128"/>
              <a:gd name="T2" fmla="*/ 98 w 160"/>
              <a:gd name="T3" fmla="*/ 127 h 128"/>
              <a:gd name="T4" fmla="*/ 96 w 160"/>
              <a:gd name="T5" fmla="*/ 128 h 128"/>
              <a:gd name="T6" fmla="*/ 94 w 160"/>
              <a:gd name="T7" fmla="*/ 127 h 128"/>
              <a:gd name="T8" fmla="*/ 94 w 160"/>
              <a:gd name="T9" fmla="*/ 124 h 128"/>
              <a:gd name="T10" fmla="*/ 152 w 160"/>
              <a:gd name="T11" fmla="*/ 66 h 128"/>
              <a:gd name="T12" fmla="*/ 2 w 160"/>
              <a:gd name="T13" fmla="*/ 66 h 128"/>
              <a:gd name="T14" fmla="*/ 0 w 160"/>
              <a:gd name="T15" fmla="*/ 64 h 128"/>
              <a:gd name="T16" fmla="*/ 2 w 160"/>
              <a:gd name="T17" fmla="*/ 61 h 128"/>
              <a:gd name="T18" fmla="*/ 152 w 160"/>
              <a:gd name="T19" fmla="*/ 61 h 128"/>
              <a:gd name="T20" fmla="*/ 94 w 160"/>
              <a:gd name="T21" fmla="*/ 4 h 128"/>
              <a:gd name="T22" fmla="*/ 94 w 160"/>
              <a:gd name="T23" fmla="*/ 1 h 128"/>
              <a:gd name="T24" fmla="*/ 98 w 160"/>
              <a:gd name="T25" fmla="*/ 1 h 128"/>
              <a:gd name="T26" fmla="*/ 159 w 160"/>
              <a:gd name="T27" fmla="*/ 62 h 128"/>
              <a:gd name="T28" fmla="*/ 160 w 160"/>
              <a:gd name="T29" fmla="*/ 63 h 128"/>
              <a:gd name="T30" fmla="*/ 160 w 160"/>
              <a:gd name="T31" fmla="*/ 63 h 128"/>
              <a:gd name="T32" fmla="*/ 160 w 160"/>
              <a:gd name="T33" fmla="*/ 63 h 128"/>
              <a:gd name="T34" fmla="*/ 160 w 160"/>
              <a:gd name="T35" fmla="*/ 64 h 128"/>
              <a:gd name="T36" fmla="*/ 159 w 160"/>
              <a:gd name="T37" fmla="*/ 6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0" h="128">
                <a:moveTo>
                  <a:pt x="159" y="66"/>
                </a:moveTo>
                <a:cubicBezTo>
                  <a:pt x="98" y="127"/>
                  <a:pt x="98" y="127"/>
                  <a:pt x="98" y="127"/>
                </a:cubicBezTo>
                <a:cubicBezTo>
                  <a:pt x="97" y="128"/>
                  <a:pt x="97" y="128"/>
                  <a:pt x="96" y="128"/>
                </a:cubicBezTo>
                <a:cubicBezTo>
                  <a:pt x="95" y="128"/>
                  <a:pt x="95" y="128"/>
                  <a:pt x="94" y="127"/>
                </a:cubicBezTo>
                <a:cubicBezTo>
                  <a:pt x="93" y="126"/>
                  <a:pt x="93" y="125"/>
                  <a:pt x="94" y="124"/>
                </a:cubicBezTo>
                <a:cubicBezTo>
                  <a:pt x="152" y="66"/>
                  <a:pt x="152" y="66"/>
                  <a:pt x="15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3"/>
                  <a:pt x="1" y="61"/>
                  <a:pt x="2" y="61"/>
                </a:cubicBezTo>
                <a:cubicBezTo>
                  <a:pt x="152" y="61"/>
                  <a:pt x="152" y="61"/>
                  <a:pt x="152" y="61"/>
                </a:cubicBezTo>
                <a:cubicBezTo>
                  <a:pt x="94" y="4"/>
                  <a:pt x="94" y="4"/>
                  <a:pt x="94" y="4"/>
                </a:cubicBezTo>
                <a:cubicBezTo>
                  <a:pt x="93" y="3"/>
                  <a:pt x="93" y="2"/>
                  <a:pt x="94" y="1"/>
                </a:cubicBezTo>
                <a:cubicBezTo>
                  <a:pt x="95" y="0"/>
                  <a:pt x="97" y="0"/>
                  <a:pt x="98" y="1"/>
                </a:cubicBezTo>
                <a:cubicBezTo>
                  <a:pt x="159" y="62"/>
                  <a:pt x="159" y="62"/>
                  <a:pt x="159" y="62"/>
                </a:cubicBezTo>
                <a:cubicBezTo>
                  <a:pt x="159" y="62"/>
                  <a:pt x="160" y="62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0" y="65"/>
                  <a:pt x="160" y="65"/>
                  <a:pt x="159" y="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cs typeface="+mn-ea"/>
            </a:endParaRPr>
          </a:p>
        </p:txBody>
      </p:sp>
      <p:sp>
        <p:nvSpPr>
          <p:cNvPr id="64" name="图形"/>
          <p:cNvSpPr/>
          <p:nvPr>
            <p:custDataLst>
              <p:tags r:id="rId29"/>
            </p:custDataLst>
          </p:nvPr>
        </p:nvSpPr>
        <p:spPr bwMode="auto">
          <a:xfrm>
            <a:off x="8028940" y="2759075"/>
            <a:ext cx="243205" cy="197485"/>
          </a:xfrm>
          <a:custGeom>
            <a:avLst/>
            <a:gdLst>
              <a:gd name="T0" fmla="*/ 159 w 160"/>
              <a:gd name="T1" fmla="*/ 66 h 128"/>
              <a:gd name="T2" fmla="*/ 98 w 160"/>
              <a:gd name="T3" fmla="*/ 127 h 128"/>
              <a:gd name="T4" fmla="*/ 96 w 160"/>
              <a:gd name="T5" fmla="*/ 128 h 128"/>
              <a:gd name="T6" fmla="*/ 94 w 160"/>
              <a:gd name="T7" fmla="*/ 127 h 128"/>
              <a:gd name="T8" fmla="*/ 94 w 160"/>
              <a:gd name="T9" fmla="*/ 124 h 128"/>
              <a:gd name="T10" fmla="*/ 152 w 160"/>
              <a:gd name="T11" fmla="*/ 66 h 128"/>
              <a:gd name="T12" fmla="*/ 2 w 160"/>
              <a:gd name="T13" fmla="*/ 66 h 128"/>
              <a:gd name="T14" fmla="*/ 0 w 160"/>
              <a:gd name="T15" fmla="*/ 64 h 128"/>
              <a:gd name="T16" fmla="*/ 2 w 160"/>
              <a:gd name="T17" fmla="*/ 61 h 128"/>
              <a:gd name="T18" fmla="*/ 152 w 160"/>
              <a:gd name="T19" fmla="*/ 61 h 128"/>
              <a:gd name="T20" fmla="*/ 94 w 160"/>
              <a:gd name="T21" fmla="*/ 4 h 128"/>
              <a:gd name="T22" fmla="*/ 94 w 160"/>
              <a:gd name="T23" fmla="*/ 1 h 128"/>
              <a:gd name="T24" fmla="*/ 98 w 160"/>
              <a:gd name="T25" fmla="*/ 1 h 128"/>
              <a:gd name="T26" fmla="*/ 159 w 160"/>
              <a:gd name="T27" fmla="*/ 62 h 128"/>
              <a:gd name="T28" fmla="*/ 160 w 160"/>
              <a:gd name="T29" fmla="*/ 63 h 128"/>
              <a:gd name="T30" fmla="*/ 160 w 160"/>
              <a:gd name="T31" fmla="*/ 63 h 128"/>
              <a:gd name="T32" fmla="*/ 160 w 160"/>
              <a:gd name="T33" fmla="*/ 63 h 128"/>
              <a:gd name="T34" fmla="*/ 160 w 160"/>
              <a:gd name="T35" fmla="*/ 64 h 128"/>
              <a:gd name="T36" fmla="*/ 159 w 160"/>
              <a:gd name="T37" fmla="*/ 6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0" h="128">
                <a:moveTo>
                  <a:pt x="159" y="66"/>
                </a:moveTo>
                <a:cubicBezTo>
                  <a:pt x="98" y="127"/>
                  <a:pt x="98" y="127"/>
                  <a:pt x="98" y="127"/>
                </a:cubicBezTo>
                <a:cubicBezTo>
                  <a:pt x="97" y="128"/>
                  <a:pt x="97" y="128"/>
                  <a:pt x="96" y="128"/>
                </a:cubicBezTo>
                <a:cubicBezTo>
                  <a:pt x="95" y="128"/>
                  <a:pt x="95" y="128"/>
                  <a:pt x="94" y="127"/>
                </a:cubicBezTo>
                <a:cubicBezTo>
                  <a:pt x="93" y="126"/>
                  <a:pt x="93" y="125"/>
                  <a:pt x="94" y="124"/>
                </a:cubicBezTo>
                <a:cubicBezTo>
                  <a:pt x="152" y="66"/>
                  <a:pt x="152" y="66"/>
                  <a:pt x="15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3"/>
                  <a:pt x="1" y="61"/>
                  <a:pt x="2" y="61"/>
                </a:cubicBezTo>
                <a:cubicBezTo>
                  <a:pt x="152" y="61"/>
                  <a:pt x="152" y="61"/>
                  <a:pt x="152" y="61"/>
                </a:cubicBezTo>
                <a:cubicBezTo>
                  <a:pt x="94" y="4"/>
                  <a:pt x="94" y="4"/>
                  <a:pt x="94" y="4"/>
                </a:cubicBezTo>
                <a:cubicBezTo>
                  <a:pt x="93" y="3"/>
                  <a:pt x="93" y="2"/>
                  <a:pt x="94" y="1"/>
                </a:cubicBezTo>
                <a:cubicBezTo>
                  <a:pt x="95" y="0"/>
                  <a:pt x="97" y="0"/>
                  <a:pt x="98" y="1"/>
                </a:cubicBezTo>
                <a:cubicBezTo>
                  <a:pt x="159" y="62"/>
                  <a:pt x="159" y="62"/>
                  <a:pt x="159" y="62"/>
                </a:cubicBezTo>
                <a:cubicBezTo>
                  <a:pt x="159" y="62"/>
                  <a:pt x="160" y="62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0" y="65"/>
                  <a:pt x="160" y="65"/>
                  <a:pt x="159" y="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cs typeface="+mn-ea"/>
            </a:endParaRPr>
          </a:p>
        </p:txBody>
      </p:sp>
      <p:sp>
        <p:nvSpPr>
          <p:cNvPr id="65" name="图形"/>
          <p:cNvSpPr/>
          <p:nvPr>
            <p:custDataLst>
              <p:tags r:id="rId30"/>
            </p:custDataLst>
          </p:nvPr>
        </p:nvSpPr>
        <p:spPr bwMode="auto">
          <a:xfrm>
            <a:off x="10710545" y="2759075"/>
            <a:ext cx="243205" cy="197485"/>
          </a:xfrm>
          <a:custGeom>
            <a:avLst/>
            <a:gdLst>
              <a:gd name="T0" fmla="*/ 159 w 160"/>
              <a:gd name="T1" fmla="*/ 66 h 128"/>
              <a:gd name="T2" fmla="*/ 98 w 160"/>
              <a:gd name="T3" fmla="*/ 127 h 128"/>
              <a:gd name="T4" fmla="*/ 96 w 160"/>
              <a:gd name="T5" fmla="*/ 128 h 128"/>
              <a:gd name="T6" fmla="*/ 94 w 160"/>
              <a:gd name="T7" fmla="*/ 127 h 128"/>
              <a:gd name="T8" fmla="*/ 94 w 160"/>
              <a:gd name="T9" fmla="*/ 124 h 128"/>
              <a:gd name="T10" fmla="*/ 152 w 160"/>
              <a:gd name="T11" fmla="*/ 66 h 128"/>
              <a:gd name="T12" fmla="*/ 2 w 160"/>
              <a:gd name="T13" fmla="*/ 66 h 128"/>
              <a:gd name="T14" fmla="*/ 0 w 160"/>
              <a:gd name="T15" fmla="*/ 64 h 128"/>
              <a:gd name="T16" fmla="*/ 2 w 160"/>
              <a:gd name="T17" fmla="*/ 61 h 128"/>
              <a:gd name="T18" fmla="*/ 152 w 160"/>
              <a:gd name="T19" fmla="*/ 61 h 128"/>
              <a:gd name="T20" fmla="*/ 94 w 160"/>
              <a:gd name="T21" fmla="*/ 4 h 128"/>
              <a:gd name="T22" fmla="*/ 94 w 160"/>
              <a:gd name="T23" fmla="*/ 1 h 128"/>
              <a:gd name="T24" fmla="*/ 98 w 160"/>
              <a:gd name="T25" fmla="*/ 1 h 128"/>
              <a:gd name="T26" fmla="*/ 159 w 160"/>
              <a:gd name="T27" fmla="*/ 62 h 128"/>
              <a:gd name="T28" fmla="*/ 160 w 160"/>
              <a:gd name="T29" fmla="*/ 63 h 128"/>
              <a:gd name="T30" fmla="*/ 160 w 160"/>
              <a:gd name="T31" fmla="*/ 63 h 128"/>
              <a:gd name="T32" fmla="*/ 160 w 160"/>
              <a:gd name="T33" fmla="*/ 63 h 128"/>
              <a:gd name="T34" fmla="*/ 160 w 160"/>
              <a:gd name="T35" fmla="*/ 64 h 128"/>
              <a:gd name="T36" fmla="*/ 159 w 160"/>
              <a:gd name="T37" fmla="*/ 6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0" h="128">
                <a:moveTo>
                  <a:pt x="159" y="66"/>
                </a:moveTo>
                <a:cubicBezTo>
                  <a:pt x="98" y="127"/>
                  <a:pt x="98" y="127"/>
                  <a:pt x="98" y="127"/>
                </a:cubicBezTo>
                <a:cubicBezTo>
                  <a:pt x="97" y="128"/>
                  <a:pt x="97" y="128"/>
                  <a:pt x="96" y="128"/>
                </a:cubicBezTo>
                <a:cubicBezTo>
                  <a:pt x="95" y="128"/>
                  <a:pt x="95" y="128"/>
                  <a:pt x="94" y="127"/>
                </a:cubicBezTo>
                <a:cubicBezTo>
                  <a:pt x="93" y="126"/>
                  <a:pt x="93" y="125"/>
                  <a:pt x="94" y="124"/>
                </a:cubicBezTo>
                <a:cubicBezTo>
                  <a:pt x="152" y="66"/>
                  <a:pt x="152" y="66"/>
                  <a:pt x="15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3"/>
                  <a:pt x="1" y="61"/>
                  <a:pt x="2" y="61"/>
                </a:cubicBezTo>
                <a:cubicBezTo>
                  <a:pt x="152" y="61"/>
                  <a:pt x="152" y="61"/>
                  <a:pt x="152" y="61"/>
                </a:cubicBezTo>
                <a:cubicBezTo>
                  <a:pt x="94" y="4"/>
                  <a:pt x="94" y="4"/>
                  <a:pt x="94" y="4"/>
                </a:cubicBezTo>
                <a:cubicBezTo>
                  <a:pt x="93" y="3"/>
                  <a:pt x="93" y="2"/>
                  <a:pt x="94" y="1"/>
                </a:cubicBezTo>
                <a:cubicBezTo>
                  <a:pt x="95" y="0"/>
                  <a:pt x="97" y="0"/>
                  <a:pt x="98" y="1"/>
                </a:cubicBezTo>
                <a:cubicBezTo>
                  <a:pt x="159" y="62"/>
                  <a:pt x="159" y="62"/>
                  <a:pt x="159" y="62"/>
                </a:cubicBezTo>
                <a:cubicBezTo>
                  <a:pt x="159" y="62"/>
                  <a:pt x="160" y="62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0" y="65"/>
                  <a:pt x="160" y="65"/>
                  <a:pt x="159" y="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cs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755" y="0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677c9b0a9541a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0" y="0"/>
            <a:ext cx="12204700" cy="6857365"/>
          </a:xfrm>
          <a:prstGeom prst="rect">
            <a:avLst/>
          </a:prstGeom>
        </p:spPr>
      </p:pic>
      <p:pic>
        <p:nvPicPr>
          <p:cNvPr id="3" name="图形" descr="65945050a2b8b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 flipH="1">
            <a:off x="513080" y="962660"/>
            <a:ext cx="5414645" cy="5640705"/>
          </a:xfrm>
          <a:prstGeom prst="rect">
            <a:avLst/>
          </a:prstGeom>
        </p:spPr>
      </p:pic>
      <p:pic>
        <p:nvPicPr>
          <p:cNvPr id="15" name="图形" descr="677ddfcebb68b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463040" y="737870"/>
            <a:ext cx="1402080" cy="1087755"/>
          </a:xfrm>
          <a:prstGeom prst="rect">
            <a:avLst/>
          </a:prstGeom>
        </p:spPr>
      </p:pic>
      <p:sp>
        <p:nvSpPr>
          <p:cNvPr id="6" name="图形"/>
          <p:cNvSpPr txBox="1"/>
          <p:nvPr/>
        </p:nvSpPr>
        <p:spPr>
          <a:xfrm>
            <a:off x="5619115" y="3006090"/>
            <a:ext cx="396367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dist">
              <a:buClrTx/>
              <a:buSzTx/>
              <a:buFontTx/>
            </a:pPr>
            <a:r>
              <a:rPr lang="zh-CN" altLang="en-US" sz="66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+mn-lt"/>
              </a:rPr>
              <a:t>功能</a:t>
            </a:r>
            <a:r>
              <a:rPr lang="zh-CN" altLang="en-US" sz="66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  <a:sym typeface="+mn-lt"/>
              </a:rPr>
              <a:t>结构</a:t>
            </a:r>
            <a:endParaRPr lang="zh-CN" altLang="en-US" sz="6600" b="1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charset="-122"/>
              <a:sym typeface="+mn-lt"/>
            </a:endParaRPr>
          </a:p>
        </p:txBody>
      </p:sp>
      <p:sp>
        <p:nvSpPr>
          <p:cNvPr id="9" name="图形"/>
          <p:cNvSpPr txBox="1"/>
          <p:nvPr/>
        </p:nvSpPr>
        <p:spPr>
          <a:xfrm>
            <a:off x="5671820" y="3938270"/>
            <a:ext cx="5740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思源宋体 CN Heavy" panose="02020900000000000000" charset="-122"/>
                <a:sym typeface="+mn-ea"/>
              </a:rPr>
              <a:t>基于校园代办应用需求，构建系统整体功能结构。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思源宋体 CN Heavy" panose="02020900000000000000" charset="-122"/>
              <a:sym typeface="+mn-ea"/>
            </a:endParaRPr>
          </a:p>
        </p:txBody>
      </p:sp>
      <p:grpSp>
        <p:nvGrpSpPr>
          <p:cNvPr id="11" name="图形"/>
          <p:cNvGrpSpPr/>
          <p:nvPr/>
        </p:nvGrpSpPr>
        <p:grpSpPr>
          <a:xfrm>
            <a:off x="5741670" y="2199005"/>
            <a:ext cx="3014980" cy="749935"/>
            <a:chOff x="9042" y="3463"/>
            <a:chExt cx="4748" cy="1181"/>
          </a:xfrm>
        </p:grpSpPr>
        <p:grpSp>
          <p:nvGrpSpPr>
            <p:cNvPr id="13" name="组合 12"/>
            <p:cNvGrpSpPr/>
            <p:nvPr/>
          </p:nvGrpSpPr>
          <p:grpSpPr>
            <a:xfrm>
              <a:off x="9068" y="3463"/>
              <a:ext cx="4722" cy="1134"/>
              <a:chOff x="7555" y="5223"/>
              <a:chExt cx="2937" cy="705"/>
            </a:xfrm>
          </p:grpSpPr>
          <p:sp>
            <p:nvSpPr>
              <p:cNvPr id="7" name="图形"/>
              <p:cNvSpPr/>
              <p:nvPr/>
            </p:nvSpPr>
            <p:spPr>
              <a:xfrm>
                <a:off x="7555" y="5223"/>
                <a:ext cx="705" cy="705"/>
              </a:xfrm>
              <a:prstGeom prst="ellipse">
                <a:avLst/>
              </a:prstGeom>
              <a:solidFill>
                <a:srgbClr val="F8C538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阿里巴巴普惠体" panose="00020600040101010101" charset="-122"/>
                </a:endParaRPr>
              </a:p>
            </p:txBody>
          </p:sp>
          <p:sp>
            <p:nvSpPr>
              <p:cNvPr id="8" name="图形"/>
              <p:cNvSpPr/>
              <p:nvPr/>
            </p:nvSpPr>
            <p:spPr>
              <a:xfrm>
                <a:off x="8299" y="5223"/>
                <a:ext cx="705" cy="705"/>
              </a:xfrm>
              <a:prstGeom prst="ellipse">
                <a:avLst/>
              </a:prstGeom>
              <a:gradFill>
                <a:gsLst>
                  <a:gs pos="0">
                    <a:srgbClr val="73DC6B"/>
                  </a:gs>
                  <a:gs pos="91000">
                    <a:srgbClr val="00B745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阿里巴巴普惠体" panose="00020600040101010101" charset="-122"/>
                </a:endParaRPr>
              </a:p>
            </p:txBody>
          </p:sp>
          <p:sp>
            <p:nvSpPr>
              <p:cNvPr id="4" name="图形"/>
              <p:cNvSpPr/>
              <p:nvPr/>
            </p:nvSpPr>
            <p:spPr>
              <a:xfrm>
                <a:off x="9043" y="5223"/>
                <a:ext cx="705" cy="705"/>
              </a:xfrm>
              <a:prstGeom prst="ellipse">
                <a:avLst/>
              </a:prstGeom>
              <a:solidFill>
                <a:srgbClr val="F8C538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阿里巴巴普惠体" panose="00020600040101010101" charset="-122"/>
                </a:endParaRPr>
              </a:p>
            </p:txBody>
          </p:sp>
          <p:sp>
            <p:nvSpPr>
              <p:cNvPr id="5" name="图形"/>
              <p:cNvSpPr/>
              <p:nvPr/>
            </p:nvSpPr>
            <p:spPr>
              <a:xfrm>
                <a:off x="9787" y="5223"/>
                <a:ext cx="705" cy="705"/>
              </a:xfrm>
              <a:prstGeom prst="ellipse">
                <a:avLst/>
              </a:prstGeom>
              <a:gradFill>
                <a:gsLst>
                  <a:gs pos="0">
                    <a:srgbClr val="73DC6B"/>
                  </a:gs>
                  <a:gs pos="91000">
                    <a:srgbClr val="00B745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阿里巴巴普惠体" panose="00020600040101010101" charset="-122"/>
                </a:endParaRPr>
              </a:p>
            </p:txBody>
          </p:sp>
        </p:grpSp>
        <p:sp>
          <p:nvSpPr>
            <p:cNvPr id="10" name="图形"/>
            <p:cNvSpPr txBox="1"/>
            <p:nvPr/>
          </p:nvSpPr>
          <p:spPr>
            <a:xfrm>
              <a:off x="9042" y="3532"/>
              <a:ext cx="4722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charset="-122"/>
                </a:rPr>
                <a:t>第一章节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</a:endParaRPr>
            </a:p>
          </p:txBody>
        </p:sp>
      </p:grpSp>
      <p:pic>
        <p:nvPicPr>
          <p:cNvPr id="12" name="图形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flipH="1">
            <a:off x="10235565" y="1450340"/>
            <a:ext cx="1793240" cy="15557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673860" y="3943985"/>
            <a:ext cx="2400300" cy="5461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图形"/>
          <p:cNvSpPr txBox="1"/>
          <p:nvPr>
            <p:custDataLst>
              <p:tags r:id="rId1"/>
            </p:custDataLst>
          </p:nvPr>
        </p:nvSpPr>
        <p:spPr>
          <a:xfrm>
            <a:off x="1282700" y="2259330"/>
            <a:ext cx="3613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rgbClr val="00B74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微信小程序平台</a:t>
            </a:r>
            <a:endParaRPr lang="zh-CN" altLang="en-US" sz="1600" dirty="0">
              <a:solidFill>
                <a:srgbClr val="00B745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rgbClr val="00B74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云开发（数据库</a:t>
            </a:r>
            <a:r>
              <a:rPr lang="en-US" altLang="zh-CN" sz="1600" dirty="0">
                <a:solidFill>
                  <a:srgbClr val="00B74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 / </a:t>
            </a:r>
            <a:r>
              <a:rPr lang="zh-CN" altLang="en-US" sz="1600" dirty="0">
                <a:solidFill>
                  <a:srgbClr val="00B74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云存储</a:t>
            </a:r>
            <a:r>
              <a:rPr lang="en-US" altLang="zh-CN" sz="1600" dirty="0">
                <a:solidFill>
                  <a:srgbClr val="00B74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 / </a:t>
            </a:r>
            <a:r>
              <a:rPr lang="zh-CN" altLang="en-US" sz="1600" dirty="0">
                <a:solidFill>
                  <a:srgbClr val="00B74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云函数）</a:t>
            </a:r>
            <a:endParaRPr lang="zh-CN" altLang="en-US" sz="1600" dirty="0">
              <a:solidFill>
                <a:srgbClr val="00B745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rgbClr val="00B74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标准项目目录结构</a:t>
            </a:r>
            <a:endParaRPr lang="zh-CN" altLang="en-US" sz="1600" dirty="0">
              <a:solidFill>
                <a:srgbClr val="00B745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79500" y="3842385"/>
            <a:ext cx="822960" cy="757555"/>
            <a:chOff x="7722" y="3765"/>
            <a:chExt cx="3579" cy="3570"/>
          </a:xfrm>
        </p:grpSpPr>
        <p:sp>
          <p:nvSpPr>
            <p:cNvPr id="48" name="图形"/>
            <p:cNvSpPr/>
            <p:nvPr>
              <p:custDataLst>
                <p:tags r:id="rId2"/>
              </p:custDataLst>
            </p:nvPr>
          </p:nvSpPr>
          <p:spPr bwMode="auto">
            <a:xfrm>
              <a:off x="7722" y="3765"/>
              <a:ext cx="1791" cy="1787"/>
            </a:xfrm>
            <a:custGeom>
              <a:avLst/>
              <a:gdLst>
                <a:gd name="T0" fmla="*/ 372 w 372"/>
                <a:gd name="T1" fmla="*/ 0 h 371"/>
                <a:gd name="T2" fmla="*/ 325 w 372"/>
                <a:gd name="T3" fmla="*/ 0 h 371"/>
                <a:gd name="T4" fmla="*/ 325 w 372"/>
                <a:gd name="T5" fmla="*/ 73 h 371"/>
                <a:gd name="T6" fmla="*/ 263 w 372"/>
                <a:gd name="T7" fmla="*/ 90 h 371"/>
                <a:gd name="T8" fmla="*/ 226 w 372"/>
                <a:gd name="T9" fmla="*/ 26 h 371"/>
                <a:gd name="T10" fmla="*/ 145 w 372"/>
                <a:gd name="T11" fmla="*/ 73 h 371"/>
                <a:gd name="T12" fmla="*/ 182 w 372"/>
                <a:gd name="T13" fmla="*/ 136 h 371"/>
                <a:gd name="T14" fmla="*/ 137 w 372"/>
                <a:gd name="T15" fmla="*/ 183 h 371"/>
                <a:gd name="T16" fmla="*/ 73 w 372"/>
                <a:gd name="T17" fmla="*/ 146 h 371"/>
                <a:gd name="T18" fmla="*/ 28 w 372"/>
                <a:gd name="T19" fmla="*/ 225 h 371"/>
                <a:gd name="T20" fmla="*/ 91 w 372"/>
                <a:gd name="T21" fmla="*/ 262 h 371"/>
                <a:gd name="T22" fmla="*/ 74 w 372"/>
                <a:gd name="T23" fmla="*/ 325 h 371"/>
                <a:gd name="T24" fmla="*/ 0 w 372"/>
                <a:gd name="T25" fmla="*/ 325 h 371"/>
                <a:gd name="T26" fmla="*/ 0 w 372"/>
                <a:gd name="T27" fmla="*/ 371 h 371"/>
                <a:gd name="T28" fmla="*/ 372 w 372"/>
                <a:gd name="T29" fmla="*/ 371 h 371"/>
                <a:gd name="T30" fmla="*/ 372 w 372"/>
                <a:gd name="T31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2" h="371">
                  <a:moveTo>
                    <a:pt x="372" y="0"/>
                  </a:moveTo>
                  <a:cubicBezTo>
                    <a:pt x="325" y="0"/>
                    <a:pt x="325" y="0"/>
                    <a:pt x="325" y="0"/>
                  </a:cubicBezTo>
                  <a:cubicBezTo>
                    <a:pt x="325" y="73"/>
                    <a:pt x="325" y="73"/>
                    <a:pt x="325" y="73"/>
                  </a:cubicBezTo>
                  <a:cubicBezTo>
                    <a:pt x="304" y="77"/>
                    <a:pt x="282" y="83"/>
                    <a:pt x="263" y="90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145" y="73"/>
                    <a:pt x="145" y="73"/>
                    <a:pt x="145" y="73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66" y="150"/>
                    <a:pt x="150" y="166"/>
                    <a:pt x="137" y="183"/>
                  </a:cubicBezTo>
                  <a:cubicBezTo>
                    <a:pt x="73" y="146"/>
                    <a:pt x="73" y="146"/>
                    <a:pt x="73" y="146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91" y="262"/>
                    <a:pt x="91" y="262"/>
                    <a:pt x="91" y="262"/>
                  </a:cubicBezTo>
                  <a:cubicBezTo>
                    <a:pt x="82" y="283"/>
                    <a:pt x="78" y="303"/>
                    <a:pt x="74" y="325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372" y="371"/>
                    <a:pt x="372" y="371"/>
                    <a:pt x="372" y="371"/>
                  </a:cubicBezTo>
                  <a:lnTo>
                    <a:pt x="37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28575">
              <a:solidFill>
                <a:schemeClr val="bg1"/>
              </a:solidFill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9" name="图形"/>
            <p:cNvSpPr/>
            <p:nvPr>
              <p:custDataLst>
                <p:tags r:id="rId3"/>
              </p:custDataLst>
            </p:nvPr>
          </p:nvSpPr>
          <p:spPr bwMode="auto">
            <a:xfrm>
              <a:off x="9513" y="3765"/>
              <a:ext cx="1789" cy="1787"/>
            </a:xfrm>
            <a:custGeom>
              <a:avLst/>
              <a:gdLst>
                <a:gd name="T0" fmla="*/ 0 w 371"/>
                <a:gd name="T1" fmla="*/ 0 h 371"/>
                <a:gd name="T2" fmla="*/ 46 w 371"/>
                <a:gd name="T3" fmla="*/ 0 h 371"/>
                <a:gd name="T4" fmla="*/ 46 w 371"/>
                <a:gd name="T5" fmla="*/ 73 h 371"/>
                <a:gd name="T6" fmla="*/ 108 w 371"/>
                <a:gd name="T7" fmla="*/ 90 h 371"/>
                <a:gd name="T8" fmla="*/ 145 w 371"/>
                <a:gd name="T9" fmla="*/ 26 h 371"/>
                <a:gd name="T10" fmla="*/ 226 w 371"/>
                <a:gd name="T11" fmla="*/ 73 h 371"/>
                <a:gd name="T12" fmla="*/ 189 w 371"/>
                <a:gd name="T13" fmla="*/ 136 h 371"/>
                <a:gd name="T14" fmla="*/ 234 w 371"/>
                <a:gd name="T15" fmla="*/ 183 h 371"/>
                <a:gd name="T16" fmla="*/ 298 w 371"/>
                <a:gd name="T17" fmla="*/ 146 h 371"/>
                <a:gd name="T18" fmla="*/ 344 w 371"/>
                <a:gd name="T19" fmla="*/ 225 h 371"/>
                <a:gd name="T20" fmla="*/ 281 w 371"/>
                <a:gd name="T21" fmla="*/ 262 h 371"/>
                <a:gd name="T22" fmla="*/ 297 w 371"/>
                <a:gd name="T23" fmla="*/ 325 h 371"/>
                <a:gd name="T24" fmla="*/ 371 w 371"/>
                <a:gd name="T25" fmla="*/ 325 h 371"/>
                <a:gd name="T26" fmla="*/ 371 w 371"/>
                <a:gd name="T27" fmla="*/ 371 h 371"/>
                <a:gd name="T28" fmla="*/ 0 w 371"/>
                <a:gd name="T29" fmla="*/ 371 h 371"/>
                <a:gd name="T30" fmla="*/ 0 w 371"/>
                <a:gd name="T31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1" h="371">
                  <a:moveTo>
                    <a:pt x="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67" y="77"/>
                    <a:pt x="89" y="83"/>
                    <a:pt x="108" y="90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226" y="73"/>
                    <a:pt x="226" y="73"/>
                    <a:pt x="226" y="73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206" y="150"/>
                    <a:pt x="221" y="166"/>
                    <a:pt x="234" y="183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344" y="225"/>
                    <a:pt x="344" y="225"/>
                    <a:pt x="344" y="225"/>
                  </a:cubicBezTo>
                  <a:cubicBezTo>
                    <a:pt x="281" y="262"/>
                    <a:pt x="281" y="262"/>
                    <a:pt x="281" y="262"/>
                  </a:cubicBezTo>
                  <a:cubicBezTo>
                    <a:pt x="289" y="283"/>
                    <a:pt x="294" y="303"/>
                    <a:pt x="297" y="325"/>
                  </a:cubicBezTo>
                  <a:cubicBezTo>
                    <a:pt x="371" y="325"/>
                    <a:pt x="371" y="325"/>
                    <a:pt x="371" y="325"/>
                  </a:cubicBezTo>
                  <a:cubicBezTo>
                    <a:pt x="371" y="371"/>
                    <a:pt x="371" y="371"/>
                    <a:pt x="371" y="371"/>
                  </a:cubicBezTo>
                  <a:cubicBezTo>
                    <a:pt x="0" y="371"/>
                    <a:pt x="0" y="371"/>
                    <a:pt x="0" y="37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28575">
              <a:solidFill>
                <a:schemeClr val="bg1"/>
              </a:solidFill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3" name="图形"/>
            <p:cNvSpPr/>
            <p:nvPr>
              <p:custDataLst>
                <p:tags r:id="rId4"/>
              </p:custDataLst>
            </p:nvPr>
          </p:nvSpPr>
          <p:spPr bwMode="auto">
            <a:xfrm>
              <a:off x="9513" y="5551"/>
              <a:ext cx="1789" cy="1785"/>
            </a:xfrm>
            <a:custGeom>
              <a:avLst/>
              <a:gdLst>
                <a:gd name="T0" fmla="*/ 0 w 371"/>
                <a:gd name="T1" fmla="*/ 371 h 371"/>
                <a:gd name="T2" fmla="*/ 46 w 371"/>
                <a:gd name="T3" fmla="*/ 371 h 371"/>
                <a:gd name="T4" fmla="*/ 46 w 371"/>
                <a:gd name="T5" fmla="*/ 299 h 371"/>
                <a:gd name="T6" fmla="*/ 108 w 371"/>
                <a:gd name="T7" fmla="*/ 282 h 371"/>
                <a:gd name="T8" fmla="*/ 145 w 371"/>
                <a:gd name="T9" fmla="*/ 345 h 371"/>
                <a:gd name="T10" fmla="*/ 226 w 371"/>
                <a:gd name="T11" fmla="*/ 299 h 371"/>
                <a:gd name="T12" fmla="*/ 189 w 371"/>
                <a:gd name="T13" fmla="*/ 236 h 371"/>
                <a:gd name="T14" fmla="*/ 234 w 371"/>
                <a:gd name="T15" fmla="*/ 189 h 371"/>
                <a:gd name="T16" fmla="*/ 298 w 371"/>
                <a:gd name="T17" fmla="*/ 226 h 371"/>
                <a:gd name="T18" fmla="*/ 344 w 371"/>
                <a:gd name="T19" fmla="*/ 146 h 371"/>
                <a:gd name="T20" fmla="*/ 281 w 371"/>
                <a:gd name="T21" fmla="*/ 109 h 371"/>
                <a:gd name="T22" fmla="*/ 297 w 371"/>
                <a:gd name="T23" fmla="*/ 46 h 371"/>
                <a:gd name="T24" fmla="*/ 371 w 371"/>
                <a:gd name="T25" fmla="*/ 46 h 371"/>
                <a:gd name="T26" fmla="*/ 371 w 371"/>
                <a:gd name="T27" fmla="*/ 0 h 371"/>
                <a:gd name="T28" fmla="*/ 0 w 371"/>
                <a:gd name="T29" fmla="*/ 0 h 371"/>
                <a:gd name="T30" fmla="*/ 0 w 371"/>
                <a:gd name="T31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1" h="371">
                  <a:moveTo>
                    <a:pt x="0" y="371"/>
                  </a:moveTo>
                  <a:cubicBezTo>
                    <a:pt x="46" y="371"/>
                    <a:pt x="46" y="371"/>
                    <a:pt x="46" y="371"/>
                  </a:cubicBezTo>
                  <a:cubicBezTo>
                    <a:pt x="46" y="299"/>
                    <a:pt x="46" y="299"/>
                    <a:pt x="46" y="299"/>
                  </a:cubicBezTo>
                  <a:cubicBezTo>
                    <a:pt x="67" y="295"/>
                    <a:pt x="89" y="289"/>
                    <a:pt x="108" y="282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226" y="299"/>
                    <a:pt x="226" y="299"/>
                    <a:pt x="226" y="299"/>
                  </a:cubicBezTo>
                  <a:cubicBezTo>
                    <a:pt x="189" y="236"/>
                    <a:pt x="189" y="236"/>
                    <a:pt x="189" y="236"/>
                  </a:cubicBezTo>
                  <a:cubicBezTo>
                    <a:pt x="206" y="221"/>
                    <a:pt x="221" y="206"/>
                    <a:pt x="234" y="189"/>
                  </a:cubicBezTo>
                  <a:cubicBezTo>
                    <a:pt x="298" y="226"/>
                    <a:pt x="298" y="226"/>
                    <a:pt x="298" y="226"/>
                  </a:cubicBezTo>
                  <a:cubicBezTo>
                    <a:pt x="344" y="146"/>
                    <a:pt x="344" y="146"/>
                    <a:pt x="344" y="146"/>
                  </a:cubicBezTo>
                  <a:cubicBezTo>
                    <a:pt x="281" y="109"/>
                    <a:pt x="281" y="109"/>
                    <a:pt x="281" y="109"/>
                  </a:cubicBezTo>
                  <a:cubicBezTo>
                    <a:pt x="289" y="89"/>
                    <a:pt x="294" y="69"/>
                    <a:pt x="297" y="46"/>
                  </a:cubicBezTo>
                  <a:cubicBezTo>
                    <a:pt x="371" y="46"/>
                    <a:pt x="371" y="46"/>
                    <a:pt x="371" y="46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7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28575">
              <a:solidFill>
                <a:schemeClr val="bg1"/>
              </a:solidFill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4" name="图形"/>
            <p:cNvSpPr/>
            <p:nvPr>
              <p:custDataLst>
                <p:tags r:id="rId5"/>
              </p:custDataLst>
            </p:nvPr>
          </p:nvSpPr>
          <p:spPr bwMode="auto">
            <a:xfrm>
              <a:off x="7722" y="5551"/>
              <a:ext cx="1791" cy="1785"/>
            </a:xfrm>
            <a:custGeom>
              <a:avLst/>
              <a:gdLst>
                <a:gd name="T0" fmla="*/ 372 w 372"/>
                <a:gd name="T1" fmla="*/ 371 h 371"/>
                <a:gd name="T2" fmla="*/ 325 w 372"/>
                <a:gd name="T3" fmla="*/ 371 h 371"/>
                <a:gd name="T4" fmla="*/ 325 w 372"/>
                <a:gd name="T5" fmla="*/ 299 h 371"/>
                <a:gd name="T6" fmla="*/ 263 w 372"/>
                <a:gd name="T7" fmla="*/ 282 h 371"/>
                <a:gd name="T8" fmla="*/ 226 w 372"/>
                <a:gd name="T9" fmla="*/ 345 h 371"/>
                <a:gd name="T10" fmla="*/ 145 w 372"/>
                <a:gd name="T11" fmla="*/ 299 h 371"/>
                <a:gd name="T12" fmla="*/ 182 w 372"/>
                <a:gd name="T13" fmla="*/ 236 h 371"/>
                <a:gd name="T14" fmla="*/ 137 w 372"/>
                <a:gd name="T15" fmla="*/ 189 h 371"/>
                <a:gd name="T16" fmla="*/ 73 w 372"/>
                <a:gd name="T17" fmla="*/ 226 h 371"/>
                <a:gd name="T18" fmla="*/ 28 w 372"/>
                <a:gd name="T19" fmla="*/ 146 h 371"/>
                <a:gd name="T20" fmla="*/ 91 w 372"/>
                <a:gd name="T21" fmla="*/ 109 h 371"/>
                <a:gd name="T22" fmla="*/ 74 w 372"/>
                <a:gd name="T23" fmla="*/ 46 h 371"/>
                <a:gd name="T24" fmla="*/ 0 w 372"/>
                <a:gd name="T25" fmla="*/ 46 h 371"/>
                <a:gd name="T26" fmla="*/ 0 w 372"/>
                <a:gd name="T27" fmla="*/ 0 h 371"/>
                <a:gd name="T28" fmla="*/ 372 w 372"/>
                <a:gd name="T29" fmla="*/ 0 h 371"/>
                <a:gd name="T30" fmla="*/ 372 w 372"/>
                <a:gd name="T31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2" h="371">
                  <a:moveTo>
                    <a:pt x="372" y="371"/>
                  </a:moveTo>
                  <a:cubicBezTo>
                    <a:pt x="325" y="371"/>
                    <a:pt x="325" y="371"/>
                    <a:pt x="325" y="371"/>
                  </a:cubicBezTo>
                  <a:cubicBezTo>
                    <a:pt x="325" y="299"/>
                    <a:pt x="325" y="299"/>
                    <a:pt x="325" y="299"/>
                  </a:cubicBezTo>
                  <a:cubicBezTo>
                    <a:pt x="304" y="295"/>
                    <a:pt x="282" y="289"/>
                    <a:pt x="263" y="282"/>
                  </a:cubicBezTo>
                  <a:cubicBezTo>
                    <a:pt x="226" y="345"/>
                    <a:pt x="226" y="345"/>
                    <a:pt x="226" y="345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82" y="236"/>
                    <a:pt x="182" y="236"/>
                    <a:pt x="182" y="236"/>
                  </a:cubicBezTo>
                  <a:cubicBezTo>
                    <a:pt x="166" y="221"/>
                    <a:pt x="150" y="206"/>
                    <a:pt x="137" y="189"/>
                  </a:cubicBezTo>
                  <a:cubicBezTo>
                    <a:pt x="73" y="226"/>
                    <a:pt x="73" y="226"/>
                    <a:pt x="73" y="22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91" y="109"/>
                    <a:pt x="91" y="109"/>
                    <a:pt x="91" y="109"/>
                  </a:cubicBezTo>
                  <a:cubicBezTo>
                    <a:pt x="82" y="89"/>
                    <a:pt x="78" y="69"/>
                    <a:pt x="7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2" y="0"/>
                    <a:pt x="372" y="0"/>
                    <a:pt x="372" y="0"/>
                  </a:cubicBezTo>
                  <a:lnTo>
                    <a:pt x="372" y="37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28575">
              <a:solidFill>
                <a:schemeClr val="bg1"/>
              </a:solidFill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079500" y="488950"/>
            <a:ext cx="2781300" cy="55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2700" y="488950"/>
            <a:ext cx="5994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功能结构</a:t>
            </a:r>
            <a:r>
              <a:rPr lang="en-US" altLang="zh-CN" sz="2800"/>
              <a:t> —— </a:t>
            </a:r>
            <a:r>
              <a:rPr lang="zh-CN" altLang="en-US" sz="2800"/>
              <a:t>开发环境与系统设计</a:t>
            </a:r>
            <a:endParaRPr lang="zh-CN" altLang="en-US" sz="2800"/>
          </a:p>
        </p:txBody>
      </p:sp>
      <p:grpSp>
        <p:nvGrpSpPr>
          <p:cNvPr id="8" name="组合 7"/>
          <p:cNvGrpSpPr/>
          <p:nvPr/>
        </p:nvGrpSpPr>
        <p:grpSpPr>
          <a:xfrm>
            <a:off x="1079500" y="1204595"/>
            <a:ext cx="3540760" cy="756920"/>
            <a:chOff x="1364" y="2838"/>
            <a:chExt cx="5576" cy="1192"/>
          </a:xfrm>
        </p:grpSpPr>
        <p:sp>
          <p:nvSpPr>
            <p:cNvPr id="7" name="圆角矩形 6"/>
            <p:cNvSpPr/>
            <p:nvPr/>
          </p:nvSpPr>
          <p:spPr>
            <a:xfrm>
              <a:off x="2280" y="3010"/>
              <a:ext cx="3780" cy="86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364" y="2838"/>
              <a:ext cx="1188" cy="1192"/>
              <a:chOff x="832" y="2093"/>
              <a:chExt cx="1672" cy="1672"/>
            </a:xfrm>
          </p:grpSpPr>
          <p:sp>
            <p:nvSpPr>
              <p:cNvPr id="27" name="图形"/>
              <p:cNvSpPr/>
              <p:nvPr>
                <p:custDataLst>
                  <p:tags r:id="rId6"/>
                </p:custDataLst>
              </p:nvPr>
            </p:nvSpPr>
            <p:spPr>
              <a:xfrm>
                <a:off x="832" y="2093"/>
                <a:ext cx="1672" cy="1672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阿里巴巴普惠体" panose="00020600040101010101" charset="-122"/>
                </a:endParaRPr>
              </a:p>
            </p:txBody>
          </p:sp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8" y="2283"/>
                <a:ext cx="1444" cy="1291"/>
              </a:xfrm>
              <a:prstGeom prst="ellipse">
                <a:avLst/>
              </a:prstGeom>
            </p:spPr>
          </p:pic>
        </p:grpSp>
        <p:sp>
          <p:nvSpPr>
            <p:cNvPr id="6" name="文本框 5"/>
            <p:cNvSpPr txBox="1"/>
            <p:nvPr/>
          </p:nvSpPr>
          <p:spPr>
            <a:xfrm>
              <a:off x="2660" y="3124"/>
              <a:ext cx="428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  <a:alpha val="43000"/>
                      </a:srgbClr>
                    </a:outerShdw>
                  </a:effectLst>
                </a:rPr>
                <a:t>开发环境与工具</a:t>
              </a:r>
              <a:endParaRPr lang="zh-CN" altLang="en-US" sz="2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1079500" y="2117725"/>
            <a:ext cx="6235065" cy="1493520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2790" y="488950"/>
            <a:ext cx="2501900" cy="58902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067560" y="4015105"/>
            <a:ext cx="2717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系统设计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框架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131570" y="4706620"/>
            <a:ext cx="6235065" cy="1493520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图形"/>
          <p:cNvSpPr txBox="1"/>
          <p:nvPr>
            <p:custDataLst>
              <p:tags r:id="rId9"/>
            </p:custDataLst>
          </p:nvPr>
        </p:nvSpPr>
        <p:spPr>
          <a:xfrm>
            <a:off x="1409700" y="4843780"/>
            <a:ext cx="3613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rgbClr val="00B74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前端页面层（页面与导航）</a:t>
            </a:r>
            <a:endParaRPr lang="zh-CN" altLang="en-US" sz="1600" dirty="0">
              <a:solidFill>
                <a:srgbClr val="00B745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rgbClr val="00B74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业务逻辑层（问题</a:t>
            </a:r>
            <a:r>
              <a:rPr lang="en-US" altLang="zh-CN" sz="1600" dirty="0">
                <a:solidFill>
                  <a:srgbClr val="00B74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 / </a:t>
            </a:r>
            <a:r>
              <a:rPr lang="zh-CN" altLang="en-US" sz="1600" dirty="0">
                <a:solidFill>
                  <a:srgbClr val="00B74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订单</a:t>
            </a:r>
            <a:r>
              <a:rPr lang="en-US" altLang="zh-CN" sz="1600" dirty="0">
                <a:solidFill>
                  <a:srgbClr val="00B74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 / </a:t>
            </a:r>
            <a:r>
              <a:rPr lang="zh-CN" altLang="en-US" sz="1600" dirty="0">
                <a:solidFill>
                  <a:srgbClr val="00B74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支付）</a:t>
            </a:r>
            <a:endParaRPr lang="zh-CN" altLang="en-US" sz="1600" dirty="0">
              <a:solidFill>
                <a:srgbClr val="00B745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rgbClr val="00B74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数据与状态管理层（</a:t>
            </a:r>
            <a:r>
              <a:rPr lang="en-US" altLang="zh-CN" sz="1600" dirty="0">
                <a:solidFill>
                  <a:srgbClr val="00B74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orderManager</a:t>
            </a:r>
            <a:r>
              <a:rPr lang="zh-CN" altLang="en-US" sz="1600" dirty="0">
                <a:solidFill>
                  <a:srgbClr val="00B74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）</a:t>
            </a:r>
            <a:endParaRPr lang="zh-CN" altLang="en-US" sz="1600" dirty="0">
              <a:solidFill>
                <a:srgbClr val="00B745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图形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71600" y="1811020"/>
            <a:ext cx="1887855" cy="1868805"/>
          </a:xfrm>
          <a:custGeom>
            <a:avLst/>
            <a:gdLst>
              <a:gd name="T0" fmla="*/ 977 w 6447"/>
              <a:gd name="T1" fmla="*/ 3190 h 6381"/>
              <a:gd name="T2" fmla="*/ 977 w 6447"/>
              <a:gd name="T3" fmla="*/ 3190 h 6381"/>
              <a:gd name="T4" fmla="*/ 3256 w 6447"/>
              <a:gd name="T5" fmla="*/ 975 h 6381"/>
              <a:gd name="T6" fmla="*/ 5469 w 6447"/>
              <a:gd name="T7" fmla="*/ 3190 h 6381"/>
              <a:gd name="T8" fmla="*/ 4819 w 6447"/>
              <a:gd name="T9" fmla="*/ 4817 h 6381"/>
              <a:gd name="T10" fmla="*/ 5469 w 6447"/>
              <a:gd name="T11" fmla="*/ 4817 h 6381"/>
              <a:gd name="T12" fmla="*/ 5469 w 6447"/>
              <a:gd name="T13" fmla="*/ 5469 h 6381"/>
              <a:gd name="T14" fmla="*/ 3256 w 6447"/>
              <a:gd name="T15" fmla="*/ 5469 h 6381"/>
              <a:gd name="T16" fmla="*/ 977 w 6447"/>
              <a:gd name="T17" fmla="*/ 3190 h 6381"/>
              <a:gd name="T18" fmla="*/ 5469 w 6447"/>
              <a:gd name="T19" fmla="*/ 5469 h 6381"/>
              <a:gd name="T20" fmla="*/ 5469 w 6447"/>
              <a:gd name="T21" fmla="*/ 5469 h 6381"/>
              <a:gd name="T22" fmla="*/ 6446 w 6447"/>
              <a:gd name="T23" fmla="*/ 3190 h 6381"/>
              <a:gd name="T24" fmla="*/ 3256 w 6447"/>
              <a:gd name="T25" fmla="*/ 0 h 6381"/>
              <a:gd name="T26" fmla="*/ 0 w 6447"/>
              <a:gd name="T27" fmla="*/ 3190 h 6381"/>
              <a:gd name="T28" fmla="*/ 3256 w 6447"/>
              <a:gd name="T29" fmla="*/ 6380 h 6381"/>
              <a:gd name="T30" fmla="*/ 6446 w 6447"/>
              <a:gd name="T31" fmla="*/ 6380 h 6381"/>
              <a:gd name="T32" fmla="*/ 6446 w 6447"/>
              <a:gd name="T33" fmla="*/ 5469 h 6381"/>
              <a:gd name="T34" fmla="*/ 5469 w 6447"/>
              <a:gd name="T35" fmla="*/ 5469 h 6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447" h="6381">
                <a:moveTo>
                  <a:pt x="977" y="3190"/>
                </a:moveTo>
                <a:lnTo>
                  <a:pt x="977" y="3190"/>
                </a:lnTo>
                <a:cubicBezTo>
                  <a:pt x="977" y="1952"/>
                  <a:pt x="1954" y="975"/>
                  <a:pt x="3256" y="975"/>
                </a:cubicBezTo>
                <a:cubicBezTo>
                  <a:pt x="4492" y="975"/>
                  <a:pt x="5469" y="1952"/>
                  <a:pt x="5469" y="3190"/>
                </a:cubicBezTo>
                <a:cubicBezTo>
                  <a:pt x="5469" y="3775"/>
                  <a:pt x="5273" y="4361"/>
                  <a:pt x="4819" y="4817"/>
                </a:cubicBezTo>
                <a:cubicBezTo>
                  <a:pt x="5469" y="4817"/>
                  <a:pt x="5469" y="4817"/>
                  <a:pt x="5469" y="4817"/>
                </a:cubicBezTo>
                <a:cubicBezTo>
                  <a:pt x="5469" y="5469"/>
                  <a:pt x="5469" y="5469"/>
                  <a:pt x="5469" y="5469"/>
                </a:cubicBezTo>
                <a:cubicBezTo>
                  <a:pt x="3256" y="5469"/>
                  <a:pt x="3256" y="5469"/>
                  <a:pt x="3256" y="5469"/>
                </a:cubicBezTo>
                <a:cubicBezTo>
                  <a:pt x="1954" y="5469"/>
                  <a:pt x="977" y="4492"/>
                  <a:pt x="977" y="3190"/>
                </a:cubicBezTo>
                <a:close/>
                <a:moveTo>
                  <a:pt x="5469" y="5469"/>
                </a:moveTo>
                <a:lnTo>
                  <a:pt x="5469" y="5469"/>
                </a:lnTo>
                <a:cubicBezTo>
                  <a:pt x="6121" y="4882"/>
                  <a:pt x="6446" y="4036"/>
                  <a:pt x="6446" y="3190"/>
                </a:cubicBezTo>
                <a:cubicBezTo>
                  <a:pt x="6446" y="1431"/>
                  <a:pt x="5013" y="0"/>
                  <a:pt x="3256" y="0"/>
                </a:cubicBezTo>
                <a:cubicBezTo>
                  <a:pt x="1433" y="0"/>
                  <a:pt x="0" y="1431"/>
                  <a:pt x="0" y="3190"/>
                </a:cubicBezTo>
                <a:cubicBezTo>
                  <a:pt x="0" y="5013"/>
                  <a:pt x="1433" y="6380"/>
                  <a:pt x="3256" y="6380"/>
                </a:cubicBezTo>
                <a:cubicBezTo>
                  <a:pt x="6446" y="6380"/>
                  <a:pt x="6446" y="6380"/>
                  <a:pt x="6446" y="6380"/>
                </a:cubicBezTo>
                <a:cubicBezTo>
                  <a:pt x="6446" y="5469"/>
                  <a:pt x="6446" y="5469"/>
                  <a:pt x="6446" y="5469"/>
                </a:cubicBezTo>
                <a:lnTo>
                  <a:pt x="5469" y="54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+mn-ea"/>
              <a:sym typeface="阿里巴巴普惠体" panose="00020600040101010101" charset="-122"/>
            </a:endParaRPr>
          </a:p>
        </p:txBody>
      </p:sp>
      <p:sp>
        <p:nvSpPr>
          <p:cNvPr id="31" name="图形"/>
          <p:cNvSpPr/>
          <p:nvPr>
            <p:custDataLst>
              <p:tags r:id="rId2"/>
            </p:custDataLst>
          </p:nvPr>
        </p:nvSpPr>
        <p:spPr>
          <a:xfrm>
            <a:off x="3192145" y="3142615"/>
            <a:ext cx="691515" cy="6915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+mn-ea"/>
              <a:sym typeface="阿里巴巴普惠体" panose="00020600040101010101" charset="-122"/>
            </a:endParaRPr>
          </a:p>
        </p:txBody>
      </p:sp>
      <p:grpSp>
        <p:nvGrpSpPr>
          <p:cNvPr id="32" name="Group 80"/>
          <p:cNvGrpSpPr/>
          <p:nvPr/>
        </p:nvGrpSpPr>
        <p:grpSpPr>
          <a:xfrm rot="0">
            <a:off x="2051050" y="2451735"/>
            <a:ext cx="554355" cy="609600"/>
            <a:chOff x="2927350" y="3395663"/>
            <a:chExt cx="882650" cy="914400"/>
          </a:xfrm>
          <a:solidFill>
            <a:schemeClr val="accent2"/>
          </a:solidFill>
        </p:grpSpPr>
        <p:sp>
          <p:nvSpPr>
            <p:cNvPr id="33" name="图形"/>
            <p:cNvSpPr/>
            <p:nvPr>
              <p:custDataLst>
                <p:tags r:id="rId3"/>
              </p:custDataLst>
            </p:nvPr>
          </p:nvSpPr>
          <p:spPr bwMode="auto">
            <a:xfrm>
              <a:off x="2927350" y="4043363"/>
              <a:ext cx="882650" cy="266700"/>
            </a:xfrm>
            <a:custGeom>
              <a:avLst/>
              <a:gdLst>
                <a:gd name="T0" fmla="*/ 278 w 556"/>
                <a:gd name="T1" fmla="*/ 40 h 168"/>
                <a:gd name="T2" fmla="*/ 276 w 556"/>
                <a:gd name="T3" fmla="*/ 40 h 168"/>
                <a:gd name="T4" fmla="*/ 276 w 556"/>
                <a:gd name="T5" fmla="*/ 40 h 168"/>
                <a:gd name="T6" fmla="*/ 220 w 556"/>
                <a:gd name="T7" fmla="*/ 38 h 168"/>
                <a:gd name="T8" fmla="*/ 166 w 556"/>
                <a:gd name="T9" fmla="*/ 34 h 168"/>
                <a:gd name="T10" fmla="*/ 116 w 556"/>
                <a:gd name="T11" fmla="*/ 30 h 168"/>
                <a:gd name="T12" fmla="*/ 72 w 556"/>
                <a:gd name="T13" fmla="*/ 22 h 168"/>
                <a:gd name="T14" fmla="*/ 72 w 556"/>
                <a:gd name="T15" fmla="*/ 22 h 168"/>
                <a:gd name="T16" fmla="*/ 38 w 556"/>
                <a:gd name="T17" fmla="*/ 16 h 168"/>
                <a:gd name="T18" fmla="*/ 20 w 556"/>
                <a:gd name="T19" fmla="*/ 10 h 168"/>
                <a:gd name="T20" fmla="*/ 0 w 556"/>
                <a:gd name="T21" fmla="*/ 2 h 168"/>
                <a:gd name="T22" fmla="*/ 0 w 556"/>
                <a:gd name="T23" fmla="*/ 114 h 168"/>
                <a:gd name="T24" fmla="*/ 0 w 556"/>
                <a:gd name="T25" fmla="*/ 114 h 168"/>
                <a:gd name="T26" fmla="*/ 2 w 556"/>
                <a:gd name="T27" fmla="*/ 120 h 168"/>
                <a:gd name="T28" fmla="*/ 6 w 556"/>
                <a:gd name="T29" fmla="*/ 126 h 168"/>
                <a:gd name="T30" fmla="*/ 12 w 556"/>
                <a:gd name="T31" fmla="*/ 130 h 168"/>
                <a:gd name="T32" fmla="*/ 22 w 556"/>
                <a:gd name="T33" fmla="*/ 136 h 168"/>
                <a:gd name="T34" fmla="*/ 48 w 556"/>
                <a:gd name="T35" fmla="*/ 144 h 168"/>
                <a:gd name="T36" fmla="*/ 82 w 556"/>
                <a:gd name="T37" fmla="*/ 152 h 168"/>
                <a:gd name="T38" fmla="*/ 122 w 556"/>
                <a:gd name="T39" fmla="*/ 160 h 168"/>
                <a:gd name="T40" fmla="*/ 168 w 556"/>
                <a:gd name="T41" fmla="*/ 164 h 168"/>
                <a:gd name="T42" fmla="*/ 220 w 556"/>
                <a:gd name="T43" fmla="*/ 168 h 168"/>
                <a:gd name="T44" fmla="*/ 276 w 556"/>
                <a:gd name="T45" fmla="*/ 168 h 168"/>
                <a:gd name="T46" fmla="*/ 276 w 556"/>
                <a:gd name="T47" fmla="*/ 168 h 168"/>
                <a:gd name="T48" fmla="*/ 278 w 556"/>
                <a:gd name="T49" fmla="*/ 168 h 168"/>
                <a:gd name="T50" fmla="*/ 278 w 556"/>
                <a:gd name="T51" fmla="*/ 168 h 168"/>
                <a:gd name="T52" fmla="*/ 334 w 556"/>
                <a:gd name="T53" fmla="*/ 168 h 168"/>
                <a:gd name="T54" fmla="*/ 386 w 556"/>
                <a:gd name="T55" fmla="*/ 164 h 168"/>
                <a:gd name="T56" fmla="*/ 434 w 556"/>
                <a:gd name="T57" fmla="*/ 158 h 168"/>
                <a:gd name="T58" fmla="*/ 474 w 556"/>
                <a:gd name="T59" fmla="*/ 152 h 168"/>
                <a:gd name="T60" fmla="*/ 508 w 556"/>
                <a:gd name="T61" fmla="*/ 144 h 168"/>
                <a:gd name="T62" fmla="*/ 534 w 556"/>
                <a:gd name="T63" fmla="*/ 136 h 168"/>
                <a:gd name="T64" fmla="*/ 544 w 556"/>
                <a:gd name="T65" fmla="*/ 130 h 168"/>
                <a:gd name="T66" fmla="*/ 550 w 556"/>
                <a:gd name="T67" fmla="*/ 126 h 168"/>
                <a:gd name="T68" fmla="*/ 554 w 556"/>
                <a:gd name="T69" fmla="*/ 120 h 168"/>
                <a:gd name="T70" fmla="*/ 556 w 556"/>
                <a:gd name="T71" fmla="*/ 114 h 168"/>
                <a:gd name="T72" fmla="*/ 556 w 556"/>
                <a:gd name="T73" fmla="*/ 0 h 168"/>
                <a:gd name="T74" fmla="*/ 556 w 556"/>
                <a:gd name="T75" fmla="*/ 0 h 168"/>
                <a:gd name="T76" fmla="*/ 536 w 556"/>
                <a:gd name="T77" fmla="*/ 8 h 168"/>
                <a:gd name="T78" fmla="*/ 516 w 556"/>
                <a:gd name="T79" fmla="*/ 14 h 168"/>
                <a:gd name="T80" fmla="*/ 484 w 556"/>
                <a:gd name="T81" fmla="*/ 22 h 168"/>
                <a:gd name="T82" fmla="*/ 484 w 556"/>
                <a:gd name="T83" fmla="*/ 22 h 168"/>
                <a:gd name="T84" fmla="*/ 438 w 556"/>
                <a:gd name="T85" fmla="*/ 30 h 168"/>
                <a:gd name="T86" fmla="*/ 390 w 556"/>
                <a:gd name="T87" fmla="*/ 34 h 168"/>
                <a:gd name="T88" fmla="*/ 336 w 556"/>
                <a:gd name="T89" fmla="*/ 38 h 168"/>
                <a:gd name="T90" fmla="*/ 278 w 556"/>
                <a:gd name="T91" fmla="*/ 40 h 168"/>
                <a:gd name="T92" fmla="*/ 278 w 556"/>
                <a:gd name="T93" fmla="*/ 4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56" h="168">
                  <a:moveTo>
                    <a:pt x="278" y="40"/>
                  </a:moveTo>
                  <a:lnTo>
                    <a:pt x="276" y="40"/>
                  </a:lnTo>
                  <a:lnTo>
                    <a:pt x="276" y="40"/>
                  </a:lnTo>
                  <a:lnTo>
                    <a:pt x="220" y="38"/>
                  </a:lnTo>
                  <a:lnTo>
                    <a:pt x="166" y="34"/>
                  </a:lnTo>
                  <a:lnTo>
                    <a:pt x="116" y="30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38" y="16"/>
                  </a:lnTo>
                  <a:lnTo>
                    <a:pt x="20" y="10"/>
                  </a:lnTo>
                  <a:lnTo>
                    <a:pt x="0" y="2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2" y="120"/>
                  </a:lnTo>
                  <a:lnTo>
                    <a:pt x="6" y="126"/>
                  </a:lnTo>
                  <a:lnTo>
                    <a:pt x="12" y="130"/>
                  </a:lnTo>
                  <a:lnTo>
                    <a:pt x="22" y="136"/>
                  </a:lnTo>
                  <a:lnTo>
                    <a:pt x="48" y="144"/>
                  </a:lnTo>
                  <a:lnTo>
                    <a:pt x="82" y="152"/>
                  </a:lnTo>
                  <a:lnTo>
                    <a:pt x="122" y="160"/>
                  </a:lnTo>
                  <a:lnTo>
                    <a:pt x="168" y="164"/>
                  </a:lnTo>
                  <a:lnTo>
                    <a:pt x="220" y="168"/>
                  </a:lnTo>
                  <a:lnTo>
                    <a:pt x="276" y="168"/>
                  </a:lnTo>
                  <a:lnTo>
                    <a:pt x="276" y="168"/>
                  </a:lnTo>
                  <a:lnTo>
                    <a:pt x="278" y="168"/>
                  </a:lnTo>
                  <a:lnTo>
                    <a:pt x="278" y="168"/>
                  </a:lnTo>
                  <a:lnTo>
                    <a:pt x="334" y="168"/>
                  </a:lnTo>
                  <a:lnTo>
                    <a:pt x="386" y="164"/>
                  </a:lnTo>
                  <a:lnTo>
                    <a:pt x="434" y="158"/>
                  </a:lnTo>
                  <a:lnTo>
                    <a:pt x="474" y="152"/>
                  </a:lnTo>
                  <a:lnTo>
                    <a:pt x="508" y="144"/>
                  </a:lnTo>
                  <a:lnTo>
                    <a:pt x="534" y="136"/>
                  </a:lnTo>
                  <a:lnTo>
                    <a:pt x="544" y="130"/>
                  </a:lnTo>
                  <a:lnTo>
                    <a:pt x="550" y="126"/>
                  </a:lnTo>
                  <a:lnTo>
                    <a:pt x="554" y="120"/>
                  </a:lnTo>
                  <a:lnTo>
                    <a:pt x="556" y="114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536" y="8"/>
                  </a:lnTo>
                  <a:lnTo>
                    <a:pt x="516" y="14"/>
                  </a:lnTo>
                  <a:lnTo>
                    <a:pt x="484" y="22"/>
                  </a:lnTo>
                  <a:lnTo>
                    <a:pt x="484" y="22"/>
                  </a:lnTo>
                  <a:lnTo>
                    <a:pt x="438" y="30"/>
                  </a:lnTo>
                  <a:lnTo>
                    <a:pt x="390" y="34"/>
                  </a:lnTo>
                  <a:lnTo>
                    <a:pt x="336" y="38"/>
                  </a:lnTo>
                  <a:lnTo>
                    <a:pt x="278" y="40"/>
                  </a:lnTo>
                  <a:lnTo>
                    <a:pt x="27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4" tIns="34282" rIns="68564" bIns="3428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endParaRPr>
            </a:p>
          </p:txBody>
        </p:sp>
        <p:sp>
          <p:nvSpPr>
            <p:cNvPr id="35" name="图形"/>
            <p:cNvSpPr/>
            <p:nvPr>
              <p:custDataLst>
                <p:tags r:id="rId4"/>
              </p:custDataLst>
            </p:nvPr>
          </p:nvSpPr>
          <p:spPr bwMode="auto">
            <a:xfrm>
              <a:off x="2927350" y="3763963"/>
              <a:ext cx="882650" cy="269875"/>
            </a:xfrm>
            <a:custGeom>
              <a:avLst/>
              <a:gdLst>
                <a:gd name="T0" fmla="*/ 278 w 556"/>
                <a:gd name="T1" fmla="*/ 38 h 170"/>
                <a:gd name="T2" fmla="*/ 276 w 556"/>
                <a:gd name="T3" fmla="*/ 38 h 170"/>
                <a:gd name="T4" fmla="*/ 276 w 556"/>
                <a:gd name="T5" fmla="*/ 38 h 170"/>
                <a:gd name="T6" fmla="*/ 220 w 556"/>
                <a:gd name="T7" fmla="*/ 36 h 170"/>
                <a:gd name="T8" fmla="*/ 166 w 556"/>
                <a:gd name="T9" fmla="*/ 34 h 170"/>
                <a:gd name="T10" fmla="*/ 116 w 556"/>
                <a:gd name="T11" fmla="*/ 28 h 170"/>
                <a:gd name="T12" fmla="*/ 72 w 556"/>
                <a:gd name="T13" fmla="*/ 20 h 170"/>
                <a:gd name="T14" fmla="*/ 72 w 556"/>
                <a:gd name="T15" fmla="*/ 20 h 170"/>
                <a:gd name="T16" fmla="*/ 38 w 556"/>
                <a:gd name="T17" fmla="*/ 14 h 170"/>
                <a:gd name="T18" fmla="*/ 20 w 556"/>
                <a:gd name="T19" fmla="*/ 8 h 170"/>
                <a:gd name="T20" fmla="*/ 0 w 556"/>
                <a:gd name="T21" fmla="*/ 0 h 170"/>
                <a:gd name="T22" fmla="*/ 0 w 556"/>
                <a:gd name="T23" fmla="*/ 0 h 170"/>
                <a:gd name="T24" fmla="*/ 0 w 556"/>
                <a:gd name="T25" fmla="*/ 0 h 170"/>
                <a:gd name="T26" fmla="*/ 0 w 556"/>
                <a:gd name="T27" fmla="*/ 116 h 170"/>
                <a:gd name="T28" fmla="*/ 0 w 556"/>
                <a:gd name="T29" fmla="*/ 116 h 170"/>
                <a:gd name="T30" fmla="*/ 2 w 556"/>
                <a:gd name="T31" fmla="*/ 122 h 170"/>
                <a:gd name="T32" fmla="*/ 6 w 556"/>
                <a:gd name="T33" fmla="*/ 126 h 170"/>
                <a:gd name="T34" fmla="*/ 12 w 556"/>
                <a:gd name="T35" fmla="*/ 132 h 170"/>
                <a:gd name="T36" fmla="*/ 22 w 556"/>
                <a:gd name="T37" fmla="*/ 136 h 170"/>
                <a:gd name="T38" fmla="*/ 48 w 556"/>
                <a:gd name="T39" fmla="*/ 146 h 170"/>
                <a:gd name="T40" fmla="*/ 82 w 556"/>
                <a:gd name="T41" fmla="*/ 154 h 170"/>
                <a:gd name="T42" fmla="*/ 122 w 556"/>
                <a:gd name="T43" fmla="*/ 160 h 170"/>
                <a:gd name="T44" fmla="*/ 168 w 556"/>
                <a:gd name="T45" fmla="*/ 164 h 170"/>
                <a:gd name="T46" fmla="*/ 220 w 556"/>
                <a:gd name="T47" fmla="*/ 168 h 170"/>
                <a:gd name="T48" fmla="*/ 276 w 556"/>
                <a:gd name="T49" fmla="*/ 170 h 170"/>
                <a:gd name="T50" fmla="*/ 276 w 556"/>
                <a:gd name="T51" fmla="*/ 170 h 170"/>
                <a:gd name="T52" fmla="*/ 278 w 556"/>
                <a:gd name="T53" fmla="*/ 170 h 170"/>
                <a:gd name="T54" fmla="*/ 278 w 556"/>
                <a:gd name="T55" fmla="*/ 170 h 170"/>
                <a:gd name="T56" fmla="*/ 334 w 556"/>
                <a:gd name="T57" fmla="*/ 168 h 170"/>
                <a:gd name="T58" fmla="*/ 386 w 556"/>
                <a:gd name="T59" fmla="*/ 164 h 170"/>
                <a:gd name="T60" fmla="*/ 434 w 556"/>
                <a:gd name="T61" fmla="*/ 160 h 170"/>
                <a:gd name="T62" fmla="*/ 474 w 556"/>
                <a:gd name="T63" fmla="*/ 154 h 170"/>
                <a:gd name="T64" fmla="*/ 508 w 556"/>
                <a:gd name="T65" fmla="*/ 146 h 170"/>
                <a:gd name="T66" fmla="*/ 534 w 556"/>
                <a:gd name="T67" fmla="*/ 136 h 170"/>
                <a:gd name="T68" fmla="*/ 544 w 556"/>
                <a:gd name="T69" fmla="*/ 132 h 170"/>
                <a:gd name="T70" fmla="*/ 550 w 556"/>
                <a:gd name="T71" fmla="*/ 126 h 170"/>
                <a:gd name="T72" fmla="*/ 554 w 556"/>
                <a:gd name="T73" fmla="*/ 120 h 170"/>
                <a:gd name="T74" fmla="*/ 556 w 556"/>
                <a:gd name="T75" fmla="*/ 116 h 170"/>
                <a:gd name="T76" fmla="*/ 556 w 556"/>
                <a:gd name="T77" fmla="*/ 0 h 170"/>
                <a:gd name="T78" fmla="*/ 556 w 556"/>
                <a:gd name="T79" fmla="*/ 0 h 170"/>
                <a:gd name="T80" fmla="*/ 556 w 556"/>
                <a:gd name="T81" fmla="*/ 0 h 170"/>
                <a:gd name="T82" fmla="*/ 556 w 556"/>
                <a:gd name="T83" fmla="*/ 0 h 170"/>
                <a:gd name="T84" fmla="*/ 536 w 556"/>
                <a:gd name="T85" fmla="*/ 8 h 170"/>
                <a:gd name="T86" fmla="*/ 516 w 556"/>
                <a:gd name="T87" fmla="*/ 14 h 170"/>
                <a:gd name="T88" fmla="*/ 484 w 556"/>
                <a:gd name="T89" fmla="*/ 20 h 170"/>
                <a:gd name="T90" fmla="*/ 484 w 556"/>
                <a:gd name="T91" fmla="*/ 20 h 170"/>
                <a:gd name="T92" fmla="*/ 438 w 556"/>
                <a:gd name="T93" fmla="*/ 28 h 170"/>
                <a:gd name="T94" fmla="*/ 390 w 556"/>
                <a:gd name="T95" fmla="*/ 32 h 170"/>
                <a:gd name="T96" fmla="*/ 336 w 556"/>
                <a:gd name="T97" fmla="*/ 36 h 170"/>
                <a:gd name="T98" fmla="*/ 278 w 556"/>
                <a:gd name="T99" fmla="*/ 38 h 170"/>
                <a:gd name="T100" fmla="*/ 278 w 556"/>
                <a:gd name="T101" fmla="*/ 3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6" h="170">
                  <a:moveTo>
                    <a:pt x="278" y="38"/>
                  </a:moveTo>
                  <a:lnTo>
                    <a:pt x="276" y="38"/>
                  </a:lnTo>
                  <a:lnTo>
                    <a:pt x="276" y="38"/>
                  </a:lnTo>
                  <a:lnTo>
                    <a:pt x="220" y="36"/>
                  </a:lnTo>
                  <a:lnTo>
                    <a:pt x="166" y="34"/>
                  </a:lnTo>
                  <a:lnTo>
                    <a:pt x="116" y="28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38" y="14"/>
                  </a:lnTo>
                  <a:lnTo>
                    <a:pt x="2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2" y="122"/>
                  </a:lnTo>
                  <a:lnTo>
                    <a:pt x="6" y="126"/>
                  </a:lnTo>
                  <a:lnTo>
                    <a:pt x="12" y="132"/>
                  </a:lnTo>
                  <a:lnTo>
                    <a:pt x="22" y="136"/>
                  </a:lnTo>
                  <a:lnTo>
                    <a:pt x="48" y="146"/>
                  </a:lnTo>
                  <a:lnTo>
                    <a:pt x="82" y="154"/>
                  </a:lnTo>
                  <a:lnTo>
                    <a:pt x="122" y="160"/>
                  </a:lnTo>
                  <a:lnTo>
                    <a:pt x="168" y="164"/>
                  </a:lnTo>
                  <a:lnTo>
                    <a:pt x="220" y="168"/>
                  </a:lnTo>
                  <a:lnTo>
                    <a:pt x="276" y="170"/>
                  </a:lnTo>
                  <a:lnTo>
                    <a:pt x="276" y="170"/>
                  </a:lnTo>
                  <a:lnTo>
                    <a:pt x="278" y="170"/>
                  </a:lnTo>
                  <a:lnTo>
                    <a:pt x="278" y="170"/>
                  </a:lnTo>
                  <a:lnTo>
                    <a:pt x="334" y="168"/>
                  </a:lnTo>
                  <a:lnTo>
                    <a:pt x="386" y="164"/>
                  </a:lnTo>
                  <a:lnTo>
                    <a:pt x="434" y="160"/>
                  </a:lnTo>
                  <a:lnTo>
                    <a:pt x="474" y="154"/>
                  </a:lnTo>
                  <a:lnTo>
                    <a:pt x="508" y="146"/>
                  </a:lnTo>
                  <a:lnTo>
                    <a:pt x="534" y="136"/>
                  </a:lnTo>
                  <a:lnTo>
                    <a:pt x="544" y="132"/>
                  </a:lnTo>
                  <a:lnTo>
                    <a:pt x="550" y="126"/>
                  </a:lnTo>
                  <a:lnTo>
                    <a:pt x="554" y="120"/>
                  </a:lnTo>
                  <a:lnTo>
                    <a:pt x="556" y="116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536" y="8"/>
                  </a:lnTo>
                  <a:lnTo>
                    <a:pt x="516" y="1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38" y="28"/>
                  </a:lnTo>
                  <a:lnTo>
                    <a:pt x="390" y="32"/>
                  </a:lnTo>
                  <a:lnTo>
                    <a:pt x="336" y="36"/>
                  </a:lnTo>
                  <a:lnTo>
                    <a:pt x="278" y="38"/>
                  </a:lnTo>
                  <a:lnTo>
                    <a:pt x="278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4" tIns="34282" rIns="68564" bIns="3428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endParaRPr>
            </a:p>
          </p:txBody>
        </p:sp>
        <p:sp>
          <p:nvSpPr>
            <p:cNvPr id="36" name="图形"/>
            <p:cNvSpPr/>
            <p:nvPr>
              <p:custDataLst>
                <p:tags r:id="rId5"/>
              </p:custDataLst>
            </p:nvPr>
          </p:nvSpPr>
          <p:spPr bwMode="auto">
            <a:xfrm>
              <a:off x="2927350" y="3395663"/>
              <a:ext cx="882650" cy="355600"/>
            </a:xfrm>
            <a:custGeom>
              <a:avLst/>
              <a:gdLst>
                <a:gd name="T0" fmla="*/ 276 w 556"/>
                <a:gd name="T1" fmla="*/ 224 h 224"/>
                <a:gd name="T2" fmla="*/ 276 w 556"/>
                <a:gd name="T3" fmla="*/ 224 h 224"/>
                <a:gd name="T4" fmla="*/ 278 w 556"/>
                <a:gd name="T5" fmla="*/ 224 h 224"/>
                <a:gd name="T6" fmla="*/ 278 w 556"/>
                <a:gd name="T7" fmla="*/ 224 h 224"/>
                <a:gd name="T8" fmla="*/ 334 w 556"/>
                <a:gd name="T9" fmla="*/ 222 h 224"/>
                <a:gd name="T10" fmla="*/ 386 w 556"/>
                <a:gd name="T11" fmla="*/ 218 h 224"/>
                <a:gd name="T12" fmla="*/ 434 w 556"/>
                <a:gd name="T13" fmla="*/ 214 h 224"/>
                <a:gd name="T14" fmla="*/ 474 w 556"/>
                <a:gd name="T15" fmla="*/ 208 h 224"/>
                <a:gd name="T16" fmla="*/ 508 w 556"/>
                <a:gd name="T17" fmla="*/ 200 h 224"/>
                <a:gd name="T18" fmla="*/ 534 w 556"/>
                <a:gd name="T19" fmla="*/ 190 h 224"/>
                <a:gd name="T20" fmla="*/ 544 w 556"/>
                <a:gd name="T21" fmla="*/ 186 h 224"/>
                <a:gd name="T22" fmla="*/ 550 w 556"/>
                <a:gd name="T23" fmla="*/ 180 h 224"/>
                <a:gd name="T24" fmla="*/ 554 w 556"/>
                <a:gd name="T25" fmla="*/ 174 h 224"/>
                <a:gd name="T26" fmla="*/ 556 w 556"/>
                <a:gd name="T27" fmla="*/ 170 h 224"/>
                <a:gd name="T28" fmla="*/ 556 w 556"/>
                <a:gd name="T29" fmla="*/ 54 h 224"/>
                <a:gd name="T30" fmla="*/ 556 w 556"/>
                <a:gd name="T31" fmla="*/ 54 h 224"/>
                <a:gd name="T32" fmla="*/ 554 w 556"/>
                <a:gd name="T33" fmla="*/ 48 h 224"/>
                <a:gd name="T34" fmla="*/ 550 w 556"/>
                <a:gd name="T35" fmla="*/ 42 h 224"/>
                <a:gd name="T36" fmla="*/ 544 w 556"/>
                <a:gd name="T37" fmla="*/ 38 h 224"/>
                <a:gd name="T38" fmla="*/ 534 w 556"/>
                <a:gd name="T39" fmla="*/ 32 h 224"/>
                <a:gd name="T40" fmla="*/ 508 w 556"/>
                <a:gd name="T41" fmla="*/ 24 h 224"/>
                <a:gd name="T42" fmla="*/ 474 w 556"/>
                <a:gd name="T43" fmla="*/ 16 h 224"/>
                <a:gd name="T44" fmla="*/ 434 w 556"/>
                <a:gd name="T45" fmla="*/ 10 h 224"/>
                <a:gd name="T46" fmla="*/ 388 w 556"/>
                <a:gd name="T47" fmla="*/ 4 h 224"/>
                <a:gd name="T48" fmla="*/ 336 w 556"/>
                <a:gd name="T49" fmla="*/ 2 h 224"/>
                <a:gd name="T50" fmla="*/ 280 w 556"/>
                <a:gd name="T51" fmla="*/ 0 h 224"/>
                <a:gd name="T52" fmla="*/ 280 w 556"/>
                <a:gd name="T53" fmla="*/ 0 h 224"/>
                <a:gd name="T54" fmla="*/ 278 w 556"/>
                <a:gd name="T55" fmla="*/ 0 h 224"/>
                <a:gd name="T56" fmla="*/ 278 w 556"/>
                <a:gd name="T57" fmla="*/ 0 h 224"/>
                <a:gd name="T58" fmla="*/ 222 w 556"/>
                <a:gd name="T59" fmla="*/ 2 h 224"/>
                <a:gd name="T60" fmla="*/ 170 w 556"/>
                <a:gd name="T61" fmla="*/ 4 h 224"/>
                <a:gd name="T62" fmla="*/ 122 w 556"/>
                <a:gd name="T63" fmla="*/ 10 h 224"/>
                <a:gd name="T64" fmla="*/ 82 w 556"/>
                <a:gd name="T65" fmla="*/ 16 h 224"/>
                <a:gd name="T66" fmla="*/ 48 w 556"/>
                <a:gd name="T67" fmla="*/ 24 h 224"/>
                <a:gd name="T68" fmla="*/ 22 w 556"/>
                <a:gd name="T69" fmla="*/ 34 h 224"/>
                <a:gd name="T70" fmla="*/ 12 w 556"/>
                <a:gd name="T71" fmla="*/ 38 h 224"/>
                <a:gd name="T72" fmla="*/ 6 w 556"/>
                <a:gd name="T73" fmla="*/ 44 h 224"/>
                <a:gd name="T74" fmla="*/ 2 w 556"/>
                <a:gd name="T75" fmla="*/ 48 h 224"/>
                <a:gd name="T76" fmla="*/ 0 w 556"/>
                <a:gd name="T77" fmla="*/ 54 h 224"/>
                <a:gd name="T78" fmla="*/ 0 w 556"/>
                <a:gd name="T79" fmla="*/ 170 h 224"/>
                <a:gd name="T80" fmla="*/ 0 w 556"/>
                <a:gd name="T81" fmla="*/ 170 h 224"/>
                <a:gd name="T82" fmla="*/ 2 w 556"/>
                <a:gd name="T83" fmla="*/ 176 h 224"/>
                <a:gd name="T84" fmla="*/ 6 w 556"/>
                <a:gd name="T85" fmla="*/ 180 h 224"/>
                <a:gd name="T86" fmla="*/ 12 w 556"/>
                <a:gd name="T87" fmla="*/ 186 h 224"/>
                <a:gd name="T88" fmla="*/ 22 w 556"/>
                <a:gd name="T89" fmla="*/ 190 h 224"/>
                <a:gd name="T90" fmla="*/ 48 w 556"/>
                <a:gd name="T91" fmla="*/ 200 h 224"/>
                <a:gd name="T92" fmla="*/ 82 w 556"/>
                <a:gd name="T93" fmla="*/ 208 h 224"/>
                <a:gd name="T94" fmla="*/ 122 w 556"/>
                <a:gd name="T95" fmla="*/ 214 h 224"/>
                <a:gd name="T96" fmla="*/ 168 w 556"/>
                <a:gd name="T97" fmla="*/ 220 h 224"/>
                <a:gd name="T98" fmla="*/ 220 w 556"/>
                <a:gd name="T99" fmla="*/ 222 h 224"/>
                <a:gd name="T100" fmla="*/ 276 w 556"/>
                <a:gd name="T101" fmla="*/ 224 h 224"/>
                <a:gd name="T102" fmla="*/ 276 w 556"/>
                <a:gd name="T103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56" h="224">
                  <a:moveTo>
                    <a:pt x="276" y="224"/>
                  </a:moveTo>
                  <a:lnTo>
                    <a:pt x="276" y="224"/>
                  </a:lnTo>
                  <a:lnTo>
                    <a:pt x="278" y="224"/>
                  </a:lnTo>
                  <a:lnTo>
                    <a:pt x="278" y="224"/>
                  </a:lnTo>
                  <a:lnTo>
                    <a:pt x="334" y="222"/>
                  </a:lnTo>
                  <a:lnTo>
                    <a:pt x="386" y="218"/>
                  </a:lnTo>
                  <a:lnTo>
                    <a:pt x="434" y="214"/>
                  </a:lnTo>
                  <a:lnTo>
                    <a:pt x="474" y="208"/>
                  </a:lnTo>
                  <a:lnTo>
                    <a:pt x="508" y="200"/>
                  </a:lnTo>
                  <a:lnTo>
                    <a:pt x="534" y="190"/>
                  </a:lnTo>
                  <a:lnTo>
                    <a:pt x="544" y="186"/>
                  </a:lnTo>
                  <a:lnTo>
                    <a:pt x="550" y="180"/>
                  </a:lnTo>
                  <a:lnTo>
                    <a:pt x="554" y="174"/>
                  </a:lnTo>
                  <a:lnTo>
                    <a:pt x="556" y="170"/>
                  </a:lnTo>
                  <a:lnTo>
                    <a:pt x="556" y="54"/>
                  </a:lnTo>
                  <a:lnTo>
                    <a:pt x="556" y="54"/>
                  </a:lnTo>
                  <a:lnTo>
                    <a:pt x="554" y="48"/>
                  </a:lnTo>
                  <a:lnTo>
                    <a:pt x="550" y="42"/>
                  </a:lnTo>
                  <a:lnTo>
                    <a:pt x="544" y="38"/>
                  </a:lnTo>
                  <a:lnTo>
                    <a:pt x="534" y="32"/>
                  </a:lnTo>
                  <a:lnTo>
                    <a:pt x="508" y="24"/>
                  </a:lnTo>
                  <a:lnTo>
                    <a:pt x="474" y="16"/>
                  </a:lnTo>
                  <a:lnTo>
                    <a:pt x="434" y="10"/>
                  </a:lnTo>
                  <a:lnTo>
                    <a:pt x="388" y="4"/>
                  </a:lnTo>
                  <a:lnTo>
                    <a:pt x="336" y="2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22" y="2"/>
                  </a:lnTo>
                  <a:lnTo>
                    <a:pt x="170" y="4"/>
                  </a:lnTo>
                  <a:lnTo>
                    <a:pt x="122" y="10"/>
                  </a:lnTo>
                  <a:lnTo>
                    <a:pt x="82" y="16"/>
                  </a:lnTo>
                  <a:lnTo>
                    <a:pt x="48" y="24"/>
                  </a:lnTo>
                  <a:lnTo>
                    <a:pt x="22" y="34"/>
                  </a:lnTo>
                  <a:lnTo>
                    <a:pt x="12" y="38"/>
                  </a:lnTo>
                  <a:lnTo>
                    <a:pt x="6" y="44"/>
                  </a:lnTo>
                  <a:lnTo>
                    <a:pt x="2" y="48"/>
                  </a:lnTo>
                  <a:lnTo>
                    <a:pt x="0" y="54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76"/>
                  </a:lnTo>
                  <a:lnTo>
                    <a:pt x="6" y="180"/>
                  </a:lnTo>
                  <a:lnTo>
                    <a:pt x="12" y="186"/>
                  </a:lnTo>
                  <a:lnTo>
                    <a:pt x="22" y="190"/>
                  </a:lnTo>
                  <a:lnTo>
                    <a:pt x="48" y="200"/>
                  </a:lnTo>
                  <a:lnTo>
                    <a:pt x="82" y="208"/>
                  </a:lnTo>
                  <a:lnTo>
                    <a:pt x="122" y="214"/>
                  </a:lnTo>
                  <a:lnTo>
                    <a:pt x="168" y="220"/>
                  </a:lnTo>
                  <a:lnTo>
                    <a:pt x="220" y="222"/>
                  </a:lnTo>
                  <a:lnTo>
                    <a:pt x="276" y="224"/>
                  </a:lnTo>
                  <a:lnTo>
                    <a:pt x="276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4" tIns="34282" rIns="68564" bIns="3428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endParaRPr>
            </a:p>
          </p:txBody>
        </p:sp>
      </p:grpSp>
      <p:sp>
        <p:nvSpPr>
          <p:cNvPr id="38" name="图形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007610" y="1811020"/>
            <a:ext cx="1887855" cy="1868805"/>
          </a:xfrm>
          <a:custGeom>
            <a:avLst/>
            <a:gdLst>
              <a:gd name="T0" fmla="*/ 977 w 6447"/>
              <a:gd name="T1" fmla="*/ 3190 h 6381"/>
              <a:gd name="T2" fmla="*/ 977 w 6447"/>
              <a:gd name="T3" fmla="*/ 3190 h 6381"/>
              <a:gd name="T4" fmla="*/ 3256 w 6447"/>
              <a:gd name="T5" fmla="*/ 975 h 6381"/>
              <a:gd name="T6" fmla="*/ 5469 w 6447"/>
              <a:gd name="T7" fmla="*/ 3190 h 6381"/>
              <a:gd name="T8" fmla="*/ 4819 w 6447"/>
              <a:gd name="T9" fmla="*/ 4817 h 6381"/>
              <a:gd name="T10" fmla="*/ 5469 w 6447"/>
              <a:gd name="T11" fmla="*/ 4817 h 6381"/>
              <a:gd name="T12" fmla="*/ 5469 w 6447"/>
              <a:gd name="T13" fmla="*/ 5469 h 6381"/>
              <a:gd name="T14" fmla="*/ 3256 w 6447"/>
              <a:gd name="T15" fmla="*/ 5469 h 6381"/>
              <a:gd name="T16" fmla="*/ 977 w 6447"/>
              <a:gd name="T17" fmla="*/ 3190 h 6381"/>
              <a:gd name="T18" fmla="*/ 5469 w 6447"/>
              <a:gd name="T19" fmla="*/ 5469 h 6381"/>
              <a:gd name="T20" fmla="*/ 5469 w 6447"/>
              <a:gd name="T21" fmla="*/ 5469 h 6381"/>
              <a:gd name="T22" fmla="*/ 6446 w 6447"/>
              <a:gd name="T23" fmla="*/ 3190 h 6381"/>
              <a:gd name="T24" fmla="*/ 3256 w 6447"/>
              <a:gd name="T25" fmla="*/ 0 h 6381"/>
              <a:gd name="T26" fmla="*/ 0 w 6447"/>
              <a:gd name="T27" fmla="*/ 3190 h 6381"/>
              <a:gd name="T28" fmla="*/ 3256 w 6447"/>
              <a:gd name="T29" fmla="*/ 6380 h 6381"/>
              <a:gd name="T30" fmla="*/ 6446 w 6447"/>
              <a:gd name="T31" fmla="*/ 6380 h 6381"/>
              <a:gd name="T32" fmla="*/ 6446 w 6447"/>
              <a:gd name="T33" fmla="*/ 5469 h 6381"/>
              <a:gd name="T34" fmla="*/ 5469 w 6447"/>
              <a:gd name="T35" fmla="*/ 5469 h 6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447" h="6381">
                <a:moveTo>
                  <a:pt x="977" y="3190"/>
                </a:moveTo>
                <a:lnTo>
                  <a:pt x="977" y="3190"/>
                </a:lnTo>
                <a:cubicBezTo>
                  <a:pt x="977" y="1952"/>
                  <a:pt x="1954" y="975"/>
                  <a:pt x="3256" y="975"/>
                </a:cubicBezTo>
                <a:cubicBezTo>
                  <a:pt x="4492" y="975"/>
                  <a:pt x="5469" y="1952"/>
                  <a:pt x="5469" y="3190"/>
                </a:cubicBezTo>
                <a:cubicBezTo>
                  <a:pt x="5469" y="3775"/>
                  <a:pt x="5273" y="4361"/>
                  <a:pt x="4819" y="4817"/>
                </a:cubicBezTo>
                <a:cubicBezTo>
                  <a:pt x="5469" y="4817"/>
                  <a:pt x="5469" y="4817"/>
                  <a:pt x="5469" y="4817"/>
                </a:cubicBezTo>
                <a:cubicBezTo>
                  <a:pt x="5469" y="5469"/>
                  <a:pt x="5469" y="5469"/>
                  <a:pt x="5469" y="5469"/>
                </a:cubicBezTo>
                <a:cubicBezTo>
                  <a:pt x="3256" y="5469"/>
                  <a:pt x="3256" y="5469"/>
                  <a:pt x="3256" y="5469"/>
                </a:cubicBezTo>
                <a:cubicBezTo>
                  <a:pt x="1954" y="5469"/>
                  <a:pt x="977" y="4492"/>
                  <a:pt x="977" y="3190"/>
                </a:cubicBezTo>
                <a:close/>
                <a:moveTo>
                  <a:pt x="5469" y="5469"/>
                </a:moveTo>
                <a:lnTo>
                  <a:pt x="5469" y="5469"/>
                </a:lnTo>
                <a:cubicBezTo>
                  <a:pt x="6121" y="4882"/>
                  <a:pt x="6446" y="4036"/>
                  <a:pt x="6446" y="3190"/>
                </a:cubicBezTo>
                <a:cubicBezTo>
                  <a:pt x="6446" y="1431"/>
                  <a:pt x="5013" y="0"/>
                  <a:pt x="3256" y="0"/>
                </a:cubicBezTo>
                <a:cubicBezTo>
                  <a:pt x="1433" y="0"/>
                  <a:pt x="0" y="1431"/>
                  <a:pt x="0" y="3190"/>
                </a:cubicBezTo>
                <a:cubicBezTo>
                  <a:pt x="0" y="5013"/>
                  <a:pt x="1433" y="6380"/>
                  <a:pt x="3256" y="6380"/>
                </a:cubicBezTo>
                <a:cubicBezTo>
                  <a:pt x="6446" y="6380"/>
                  <a:pt x="6446" y="6380"/>
                  <a:pt x="6446" y="6380"/>
                </a:cubicBezTo>
                <a:cubicBezTo>
                  <a:pt x="6446" y="5469"/>
                  <a:pt x="6446" y="5469"/>
                  <a:pt x="6446" y="5469"/>
                </a:cubicBezTo>
                <a:lnTo>
                  <a:pt x="5469" y="54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+mn-ea"/>
              <a:sym typeface="阿里巴巴普惠体" panose="00020600040101010101" charset="-122"/>
            </a:endParaRPr>
          </a:p>
        </p:txBody>
      </p:sp>
      <p:sp>
        <p:nvSpPr>
          <p:cNvPr id="39" name="图形"/>
          <p:cNvSpPr/>
          <p:nvPr>
            <p:custDataLst>
              <p:tags r:id="rId7"/>
            </p:custDataLst>
          </p:nvPr>
        </p:nvSpPr>
        <p:spPr>
          <a:xfrm>
            <a:off x="6806565" y="3142615"/>
            <a:ext cx="691515" cy="6915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+mn-ea"/>
              <a:sym typeface="阿里巴巴普惠体" panose="00020600040101010101" charset="-122"/>
            </a:endParaRPr>
          </a:p>
        </p:txBody>
      </p:sp>
      <p:sp>
        <p:nvSpPr>
          <p:cNvPr id="40" name="图形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5647690" y="2511425"/>
            <a:ext cx="662940" cy="537210"/>
          </a:xfrm>
          <a:custGeom>
            <a:avLst/>
            <a:gdLst>
              <a:gd name="T0" fmla="*/ 508 w 690"/>
              <a:gd name="T1" fmla="*/ 406 h 642"/>
              <a:gd name="T2" fmla="*/ 542 w 690"/>
              <a:gd name="T3" fmla="*/ 308 h 642"/>
              <a:gd name="T4" fmla="*/ 544 w 690"/>
              <a:gd name="T5" fmla="*/ 272 h 642"/>
              <a:gd name="T6" fmla="*/ 532 w 690"/>
              <a:gd name="T7" fmla="*/ 190 h 642"/>
              <a:gd name="T8" fmla="*/ 498 w 690"/>
              <a:gd name="T9" fmla="*/ 120 h 642"/>
              <a:gd name="T10" fmla="*/ 446 w 690"/>
              <a:gd name="T11" fmla="*/ 62 h 642"/>
              <a:gd name="T12" fmla="*/ 378 w 690"/>
              <a:gd name="T13" fmla="*/ 20 h 642"/>
              <a:gd name="T14" fmla="*/ 300 w 690"/>
              <a:gd name="T15" fmla="*/ 0 h 642"/>
              <a:gd name="T16" fmla="*/ 244 w 690"/>
              <a:gd name="T17" fmla="*/ 0 h 642"/>
              <a:gd name="T18" fmla="*/ 166 w 690"/>
              <a:gd name="T19" fmla="*/ 20 h 642"/>
              <a:gd name="T20" fmla="*/ 98 w 690"/>
              <a:gd name="T21" fmla="*/ 62 h 642"/>
              <a:gd name="T22" fmla="*/ 46 w 690"/>
              <a:gd name="T23" fmla="*/ 120 h 642"/>
              <a:gd name="T24" fmla="*/ 12 w 690"/>
              <a:gd name="T25" fmla="*/ 190 h 642"/>
              <a:gd name="T26" fmla="*/ 0 w 690"/>
              <a:gd name="T27" fmla="*/ 272 h 642"/>
              <a:gd name="T28" fmla="*/ 4 w 690"/>
              <a:gd name="T29" fmla="*/ 326 h 642"/>
              <a:gd name="T30" fmla="*/ 32 w 690"/>
              <a:gd name="T31" fmla="*/ 402 h 642"/>
              <a:gd name="T32" fmla="*/ 80 w 690"/>
              <a:gd name="T33" fmla="*/ 464 h 642"/>
              <a:gd name="T34" fmla="*/ 142 w 690"/>
              <a:gd name="T35" fmla="*/ 512 h 642"/>
              <a:gd name="T36" fmla="*/ 216 w 690"/>
              <a:gd name="T37" fmla="*/ 538 h 642"/>
              <a:gd name="T38" fmla="*/ 272 w 690"/>
              <a:gd name="T39" fmla="*/ 544 h 642"/>
              <a:gd name="T40" fmla="*/ 342 w 690"/>
              <a:gd name="T41" fmla="*/ 536 h 642"/>
              <a:gd name="T42" fmla="*/ 406 w 690"/>
              <a:gd name="T43" fmla="*/ 508 h 642"/>
              <a:gd name="T44" fmla="*/ 618 w 690"/>
              <a:gd name="T45" fmla="*/ 638 h 642"/>
              <a:gd name="T46" fmla="*/ 628 w 690"/>
              <a:gd name="T47" fmla="*/ 642 h 642"/>
              <a:gd name="T48" fmla="*/ 652 w 690"/>
              <a:gd name="T49" fmla="*/ 634 h 642"/>
              <a:gd name="T50" fmla="*/ 676 w 690"/>
              <a:gd name="T51" fmla="*/ 610 h 642"/>
              <a:gd name="T52" fmla="*/ 690 w 690"/>
              <a:gd name="T53" fmla="*/ 576 h 642"/>
              <a:gd name="T54" fmla="*/ 686 w 690"/>
              <a:gd name="T55" fmla="*/ 562 h 642"/>
              <a:gd name="T56" fmla="*/ 272 w 690"/>
              <a:gd name="T57" fmla="*/ 446 h 642"/>
              <a:gd name="T58" fmla="*/ 220 w 690"/>
              <a:gd name="T59" fmla="*/ 438 h 642"/>
              <a:gd name="T60" fmla="*/ 174 w 690"/>
              <a:gd name="T61" fmla="*/ 416 h 642"/>
              <a:gd name="T62" fmla="*/ 138 w 690"/>
              <a:gd name="T63" fmla="*/ 382 h 642"/>
              <a:gd name="T64" fmla="*/ 110 w 690"/>
              <a:gd name="T65" fmla="*/ 340 h 642"/>
              <a:gd name="T66" fmla="*/ 98 w 690"/>
              <a:gd name="T67" fmla="*/ 290 h 642"/>
              <a:gd name="T68" fmla="*/ 98 w 690"/>
              <a:gd name="T69" fmla="*/ 254 h 642"/>
              <a:gd name="T70" fmla="*/ 110 w 690"/>
              <a:gd name="T71" fmla="*/ 204 h 642"/>
              <a:gd name="T72" fmla="*/ 138 w 690"/>
              <a:gd name="T73" fmla="*/ 160 h 642"/>
              <a:gd name="T74" fmla="*/ 174 w 690"/>
              <a:gd name="T75" fmla="*/ 128 h 642"/>
              <a:gd name="T76" fmla="*/ 220 w 690"/>
              <a:gd name="T77" fmla="*/ 106 h 642"/>
              <a:gd name="T78" fmla="*/ 272 w 690"/>
              <a:gd name="T79" fmla="*/ 98 h 642"/>
              <a:gd name="T80" fmla="*/ 306 w 690"/>
              <a:gd name="T81" fmla="*/ 100 h 642"/>
              <a:gd name="T82" fmla="*/ 354 w 690"/>
              <a:gd name="T83" fmla="*/ 118 h 642"/>
              <a:gd name="T84" fmla="*/ 396 w 690"/>
              <a:gd name="T85" fmla="*/ 148 h 642"/>
              <a:gd name="T86" fmla="*/ 426 w 690"/>
              <a:gd name="T87" fmla="*/ 188 h 642"/>
              <a:gd name="T88" fmla="*/ 442 w 690"/>
              <a:gd name="T89" fmla="*/ 236 h 642"/>
              <a:gd name="T90" fmla="*/ 446 w 690"/>
              <a:gd name="T91" fmla="*/ 272 h 642"/>
              <a:gd name="T92" fmla="*/ 438 w 690"/>
              <a:gd name="T93" fmla="*/ 324 h 642"/>
              <a:gd name="T94" fmla="*/ 416 w 690"/>
              <a:gd name="T95" fmla="*/ 370 h 642"/>
              <a:gd name="T96" fmla="*/ 382 w 690"/>
              <a:gd name="T97" fmla="*/ 406 h 642"/>
              <a:gd name="T98" fmla="*/ 340 w 690"/>
              <a:gd name="T99" fmla="*/ 432 h 642"/>
              <a:gd name="T100" fmla="*/ 290 w 690"/>
              <a:gd name="T101" fmla="*/ 446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90" h="642">
                <a:moveTo>
                  <a:pt x="686" y="562"/>
                </a:moveTo>
                <a:lnTo>
                  <a:pt x="508" y="406"/>
                </a:lnTo>
                <a:lnTo>
                  <a:pt x="508" y="406"/>
                </a:lnTo>
                <a:lnTo>
                  <a:pt x="524" y="376"/>
                </a:lnTo>
                <a:lnTo>
                  <a:pt x="534" y="342"/>
                </a:lnTo>
                <a:lnTo>
                  <a:pt x="542" y="308"/>
                </a:lnTo>
                <a:lnTo>
                  <a:pt x="544" y="290"/>
                </a:lnTo>
                <a:lnTo>
                  <a:pt x="544" y="272"/>
                </a:lnTo>
                <a:lnTo>
                  <a:pt x="544" y="272"/>
                </a:lnTo>
                <a:lnTo>
                  <a:pt x="542" y="244"/>
                </a:lnTo>
                <a:lnTo>
                  <a:pt x="538" y="216"/>
                </a:lnTo>
                <a:lnTo>
                  <a:pt x="532" y="190"/>
                </a:lnTo>
                <a:lnTo>
                  <a:pt x="522" y="166"/>
                </a:lnTo>
                <a:lnTo>
                  <a:pt x="512" y="142"/>
                </a:lnTo>
                <a:lnTo>
                  <a:pt x="498" y="120"/>
                </a:lnTo>
                <a:lnTo>
                  <a:pt x="482" y="98"/>
                </a:lnTo>
                <a:lnTo>
                  <a:pt x="464" y="80"/>
                </a:lnTo>
                <a:lnTo>
                  <a:pt x="446" y="62"/>
                </a:lnTo>
                <a:lnTo>
                  <a:pt x="424" y="46"/>
                </a:lnTo>
                <a:lnTo>
                  <a:pt x="402" y="32"/>
                </a:lnTo>
                <a:lnTo>
                  <a:pt x="378" y="20"/>
                </a:lnTo>
                <a:lnTo>
                  <a:pt x="352" y="12"/>
                </a:lnTo>
                <a:lnTo>
                  <a:pt x="326" y="4"/>
                </a:lnTo>
                <a:lnTo>
                  <a:pt x="300" y="0"/>
                </a:lnTo>
                <a:lnTo>
                  <a:pt x="272" y="0"/>
                </a:lnTo>
                <a:lnTo>
                  <a:pt x="272" y="0"/>
                </a:lnTo>
                <a:lnTo>
                  <a:pt x="244" y="0"/>
                </a:lnTo>
                <a:lnTo>
                  <a:pt x="216" y="4"/>
                </a:lnTo>
                <a:lnTo>
                  <a:pt x="190" y="12"/>
                </a:lnTo>
                <a:lnTo>
                  <a:pt x="166" y="20"/>
                </a:lnTo>
                <a:lnTo>
                  <a:pt x="142" y="32"/>
                </a:lnTo>
                <a:lnTo>
                  <a:pt x="120" y="46"/>
                </a:lnTo>
                <a:lnTo>
                  <a:pt x="98" y="62"/>
                </a:lnTo>
                <a:lnTo>
                  <a:pt x="80" y="80"/>
                </a:lnTo>
                <a:lnTo>
                  <a:pt x="62" y="98"/>
                </a:lnTo>
                <a:lnTo>
                  <a:pt x="46" y="120"/>
                </a:lnTo>
                <a:lnTo>
                  <a:pt x="32" y="142"/>
                </a:lnTo>
                <a:lnTo>
                  <a:pt x="20" y="166"/>
                </a:lnTo>
                <a:lnTo>
                  <a:pt x="12" y="190"/>
                </a:lnTo>
                <a:lnTo>
                  <a:pt x="4" y="216"/>
                </a:lnTo>
                <a:lnTo>
                  <a:pt x="0" y="244"/>
                </a:lnTo>
                <a:lnTo>
                  <a:pt x="0" y="272"/>
                </a:lnTo>
                <a:lnTo>
                  <a:pt x="0" y="272"/>
                </a:lnTo>
                <a:lnTo>
                  <a:pt x="0" y="300"/>
                </a:lnTo>
                <a:lnTo>
                  <a:pt x="4" y="326"/>
                </a:lnTo>
                <a:lnTo>
                  <a:pt x="12" y="352"/>
                </a:lnTo>
                <a:lnTo>
                  <a:pt x="20" y="378"/>
                </a:lnTo>
                <a:lnTo>
                  <a:pt x="32" y="402"/>
                </a:lnTo>
                <a:lnTo>
                  <a:pt x="46" y="424"/>
                </a:lnTo>
                <a:lnTo>
                  <a:pt x="62" y="446"/>
                </a:lnTo>
                <a:lnTo>
                  <a:pt x="80" y="464"/>
                </a:lnTo>
                <a:lnTo>
                  <a:pt x="98" y="482"/>
                </a:lnTo>
                <a:lnTo>
                  <a:pt x="120" y="498"/>
                </a:lnTo>
                <a:lnTo>
                  <a:pt x="142" y="512"/>
                </a:lnTo>
                <a:lnTo>
                  <a:pt x="166" y="522"/>
                </a:lnTo>
                <a:lnTo>
                  <a:pt x="190" y="532"/>
                </a:lnTo>
                <a:lnTo>
                  <a:pt x="216" y="538"/>
                </a:lnTo>
                <a:lnTo>
                  <a:pt x="244" y="542"/>
                </a:lnTo>
                <a:lnTo>
                  <a:pt x="272" y="544"/>
                </a:lnTo>
                <a:lnTo>
                  <a:pt x="272" y="544"/>
                </a:lnTo>
                <a:lnTo>
                  <a:pt x="296" y="544"/>
                </a:lnTo>
                <a:lnTo>
                  <a:pt x="320" y="540"/>
                </a:lnTo>
                <a:lnTo>
                  <a:pt x="342" y="536"/>
                </a:lnTo>
                <a:lnTo>
                  <a:pt x="364" y="528"/>
                </a:lnTo>
                <a:lnTo>
                  <a:pt x="386" y="520"/>
                </a:lnTo>
                <a:lnTo>
                  <a:pt x="406" y="508"/>
                </a:lnTo>
                <a:lnTo>
                  <a:pt x="426" y="496"/>
                </a:lnTo>
                <a:lnTo>
                  <a:pt x="444" y="484"/>
                </a:lnTo>
                <a:lnTo>
                  <a:pt x="618" y="638"/>
                </a:lnTo>
                <a:lnTo>
                  <a:pt x="618" y="638"/>
                </a:lnTo>
                <a:lnTo>
                  <a:pt x="622" y="642"/>
                </a:lnTo>
                <a:lnTo>
                  <a:pt x="628" y="642"/>
                </a:lnTo>
                <a:lnTo>
                  <a:pt x="634" y="642"/>
                </a:lnTo>
                <a:lnTo>
                  <a:pt x="640" y="640"/>
                </a:lnTo>
                <a:lnTo>
                  <a:pt x="652" y="634"/>
                </a:lnTo>
                <a:lnTo>
                  <a:pt x="664" y="624"/>
                </a:lnTo>
                <a:lnTo>
                  <a:pt x="676" y="610"/>
                </a:lnTo>
                <a:lnTo>
                  <a:pt x="676" y="610"/>
                </a:lnTo>
                <a:lnTo>
                  <a:pt x="686" y="596"/>
                </a:lnTo>
                <a:lnTo>
                  <a:pt x="690" y="584"/>
                </a:lnTo>
                <a:lnTo>
                  <a:pt x="690" y="576"/>
                </a:lnTo>
                <a:lnTo>
                  <a:pt x="690" y="572"/>
                </a:lnTo>
                <a:lnTo>
                  <a:pt x="688" y="566"/>
                </a:lnTo>
                <a:lnTo>
                  <a:pt x="686" y="562"/>
                </a:lnTo>
                <a:lnTo>
                  <a:pt x="686" y="562"/>
                </a:lnTo>
                <a:close/>
                <a:moveTo>
                  <a:pt x="272" y="446"/>
                </a:moveTo>
                <a:lnTo>
                  <a:pt x="272" y="446"/>
                </a:lnTo>
                <a:lnTo>
                  <a:pt x="254" y="446"/>
                </a:lnTo>
                <a:lnTo>
                  <a:pt x="236" y="442"/>
                </a:lnTo>
                <a:lnTo>
                  <a:pt x="220" y="438"/>
                </a:lnTo>
                <a:lnTo>
                  <a:pt x="204" y="432"/>
                </a:lnTo>
                <a:lnTo>
                  <a:pt x="188" y="426"/>
                </a:lnTo>
                <a:lnTo>
                  <a:pt x="174" y="416"/>
                </a:lnTo>
                <a:lnTo>
                  <a:pt x="160" y="406"/>
                </a:lnTo>
                <a:lnTo>
                  <a:pt x="148" y="396"/>
                </a:lnTo>
                <a:lnTo>
                  <a:pt x="138" y="382"/>
                </a:lnTo>
                <a:lnTo>
                  <a:pt x="128" y="370"/>
                </a:lnTo>
                <a:lnTo>
                  <a:pt x="118" y="354"/>
                </a:lnTo>
                <a:lnTo>
                  <a:pt x="110" y="340"/>
                </a:lnTo>
                <a:lnTo>
                  <a:pt x="106" y="324"/>
                </a:lnTo>
                <a:lnTo>
                  <a:pt x="100" y="306"/>
                </a:lnTo>
                <a:lnTo>
                  <a:pt x="98" y="290"/>
                </a:lnTo>
                <a:lnTo>
                  <a:pt x="98" y="272"/>
                </a:lnTo>
                <a:lnTo>
                  <a:pt x="98" y="272"/>
                </a:lnTo>
                <a:lnTo>
                  <a:pt x="98" y="254"/>
                </a:lnTo>
                <a:lnTo>
                  <a:pt x="100" y="236"/>
                </a:lnTo>
                <a:lnTo>
                  <a:pt x="106" y="220"/>
                </a:lnTo>
                <a:lnTo>
                  <a:pt x="110" y="204"/>
                </a:lnTo>
                <a:lnTo>
                  <a:pt x="118" y="188"/>
                </a:lnTo>
                <a:lnTo>
                  <a:pt x="128" y="174"/>
                </a:lnTo>
                <a:lnTo>
                  <a:pt x="138" y="160"/>
                </a:lnTo>
                <a:lnTo>
                  <a:pt x="148" y="148"/>
                </a:lnTo>
                <a:lnTo>
                  <a:pt x="160" y="138"/>
                </a:lnTo>
                <a:lnTo>
                  <a:pt x="174" y="128"/>
                </a:lnTo>
                <a:lnTo>
                  <a:pt x="188" y="118"/>
                </a:lnTo>
                <a:lnTo>
                  <a:pt x="204" y="110"/>
                </a:lnTo>
                <a:lnTo>
                  <a:pt x="220" y="106"/>
                </a:lnTo>
                <a:lnTo>
                  <a:pt x="236" y="100"/>
                </a:lnTo>
                <a:lnTo>
                  <a:pt x="254" y="98"/>
                </a:lnTo>
                <a:lnTo>
                  <a:pt x="272" y="98"/>
                </a:lnTo>
                <a:lnTo>
                  <a:pt x="272" y="98"/>
                </a:lnTo>
                <a:lnTo>
                  <a:pt x="290" y="98"/>
                </a:lnTo>
                <a:lnTo>
                  <a:pt x="306" y="100"/>
                </a:lnTo>
                <a:lnTo>
                  <a:pt x="324" y="106"/>
                </a:lnTo>
                <a:lnTo>
                  <a:pt x="340" y="110"/>
                </a:lnTo>
                <a:lnTo>
                  <a:pt x="354" y="118"/>
                </a:lnTo>
                <a:lnTo>
                  <a:pt x="370" y="128"/>
                </a:lnTo>
                <a:lnTo>
                  <a:pt x="382" y="138"/>
                </a:lnTo>
                <a:lnTo>
                  <a:pt x="396" y="148"/>
                </a:lnTo>
                <a:lnTo>
                  <a:pt x="406" y="160"/>
                </a:lnTo>
                <a:lnTo>
                  <a:pt x="416" y="174"/>
                </a:lnTo>
                <a:lnTo>
                  <a:pt x="426" y="188"/>
                </a:lnTo>
                <a:lnTo>
                  <a:pt x="432" y="204"/>
                </a:lnTo>
                <a:lnTo>
                  <a:pt x="438" y="220"/>
                </a:lnTo>
                <a:lnTo>
                  <a:pt x="442" y="236"/>
                </a:lnTo>
                <a:lnTo>
                  <a:pt x="446" y="254"/>
                </a:lnTo>
                <a:lnTo>
                  <a:pt x="446" y="272"/>
                </a:lnTo>
                <a:lnTo>
                  <a:pt x="446" y="272"/>
                </a:lnTo>
                <a:lnTo>
                  <a:pt x="446" y="290"/>
                </a:lnTo>
                <a:lnTo>
                  <a:pt x="442" y="306"/>
                </a:lnTo>
                <a:lnTo>
                  <a:pt x="438" y="324"/>
                </a:lnTo>
                <a:lnTo>
                  <a:pt x="432" y="340"/>
                </a:lnTo>
                <a:lnTo>
                  <a:pt x="426" y="354"/>
                </a:lnTo>
                <a:lnTo>
                  <a:pt x="416" y="370"/>
                </a:lnTo>
                <a:lnTo>
                  <a:pt x="406" y="382"/>
                </a:lnTo>
                <a:lnTo>
                  <a:pt x="396" y="396"/>
                </a:lnTo>
                <a:lnTo>
                  <a:pt x="382" y="406"/>
                </a:lnTo>
                <a:lnTo>
                  <a:pt x="370" y="416"/>
                </a:lnTo>
                <a:lnTo>
                  <a:pt x="354" y="426"/>
                </a:lnTo>
                <a:lnTo>
                  <a:pt x="340" y="432"/>
                </a:lnTo>
                <a:lnTo>
                  <a:pt x="324" y="438"/>
                </a:lnTo>
                <a:lnTo>
                  <a:pt x="306" y="442"/>
                </a:lnTo>
                <a:lnTo>
                  <a:pt x="290" y="446"/>
                </a:lnTo>
                <a:lnTo>
                  <a:pt x="272" y="446"/>
                </a:lnTo>
                <a:lnTo>
                  <a:pt x="272" y="4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64" tIns="34282" rIns="68564" bIns="34282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+mn-ea"/>
              <a:sym typeface="阿里巴巴普惠体" panose="00020600040101010101" charset="-122"/>
            </a:endParaRPr>
          </a:p>
        </p:txBody>
      </p:sp>
      <p:sp>
        <p:nvSpPr>
          <p:cNvPr id="42" name="图形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622030" y="1791970"/>
            <a:ext cx="1887855" cy="1868805"/>
          </a:xfrm>
          <a:custGeom>
            <a:avLst/>
            <a:gdLst>
              <a:gd name="T0" fmla="*/ 977 w 6447"/>
              <a:gd name="T1" fmla="*/ 3190 h 6381"/>
              <a:gd name="T2" fmla="*/ 977 w 6447"/>
              <a:gd name="T3" fmla="*/ 3190 h 6381"/>
              <a:gd name="T4" fmla="*/ 3256 w 6447"/>
              <a:gd name="T5" fmla="*/ 975 h 6381"/>
              <a:gd name="T6" fmla="*/ 5469 w 6447"/>
              <a:gd name="T7" fmla="*/ 3190 h 6381"/>
              <a:gd name="T8" fmla="*/ 4819 w 6447"/>
              <a:gd name="T9" fmla="*/ 4817 h 6381"/>
              <a:gd name="T10" fmla="*/ 5469 w 6447"/>
              <a:gd name="T11" fmla="*/ 4817 h 6381"/>
              <a:gd name="T12" fmla="*/ 5469 w 6447"/>
              <a:gd name="T13" fmla="*/ 5469 h 6381"/>
              <a:gd name="T14" fmla="*/ 3256 w 6447"/>
              <a:gd name="T15" fmla="*/ 5469 h 6381"/>
              <a:gd name="T16" fmla="*/ 977 w 6447"/>
              <a:gd name="T17" fmla="*/ 3190 h 6381"/>
              <a:gd name="T18" fmla="*/ 5469 w 6447"/>
              <a:gd name="T19" fmla="*/ 5469 h 6381"/>
              <a:gd name="T20" fmla="*/ 5469 w 6447"/>
              <a:gd name="T21" fmla="*/ 5469 h 6381"/>
              <a:gd name="T22" fmla="*/ 6446 w 6447"/>
              <a:gd name="T23" fmla="*/ 3190 h 6381"/>
              <a:gd name="T24" fmla="*/ 3256 w 6447"/>
              <a:gd name="T25" fmla="*/ 0 h 6381"/>
              <a:gd name="T26" fmla="*/ 0 w 6447"/>
              <a:gd name="T27" fmla="*/ 3190 h 6381"/>
              <a:gd name="T28" fmla="*/ 3256 w 6447"/>
              <a:gd name="T29" fmla="*/ 6380 h 6381"/>
              <a:gd name="T30" fmla="*/ 6446 w 6447"/>
              <a:gd name="T31" fmla="*/ 6380 h 6381"/>
              <a:gd name="T32" fmla="*/ 6446 w 6447"/>
              <a:gd name="T33" fmla="*/ 5469 h 6381"/>
              <a:gd name="T34" fmla="*/ 5469 w 6447"/>
              <a:gd name="T35" fmla="*/ 5469 h 6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447" h="6381">
                <a:moveTo>
                  <a:pt x="977" y="3190"/>
                </a:moveTo>
                <a:lnTo>
                  <a:pt x="977" y="3190"/>
                </a:lnTo>
                <a:cubicBezTo>
                  <a:pt x="977" y="1952"/>
                  <a:pt x="1954" y="975"/>
                  <a:pt x="3256" y="975"/>
                </a:cubicBezTo>
                <a:cubicBezTo>
                  <a:pt x="4492" y="975"/>
                  <a:pt x="5469" y="1952"/>
                  <a:pt x="5469" y="3190"/>
                </a:cubicBezTo>
                <a:cubicBezTo>
                  <a:pt x="5469" y="3775"/>
                  <a:pt x="5273" y="4361"/>
                  <a:pt x="4819" y="4817"/>
                </a:cubicBezTo>
                <a:cubicBezTo>
                  <a:pt x="5469" y="4817"/>
                  <a:pt x="5469" y="4817"/>
                  <a:pt x="5469" y="4817"/>
                </a:cubicBezTo>
                <a:cubicBezTo>
                  <a:pt x="5469" y="5469"/>
                  <a:pt x="5469" y="5469"/>
                  <a:pt x="5469" y="5469"/>
                </a:cubicBezTo>
                <a:cubicBezTo>
                  <a:pt x="3256" y="5469"/>
                  <a:pt x="3256" y="5469"/>
                  <a:pt x="3256" y="5469"/>
                </a:cubicBezTo>
                <a:cubicBezTo>
                  <a:pt x="1954" y="5469"/>
                  <a:pt x="977" y="4492"/>
                  <a:pt x="977" y="3190"/>
                </a:cubicBezTo>
                <a:close/>
                <a:moveTo>
                  <a:pt x="5469" y="5469"/>
                </a:moveTo>
                <a:lnTo>
                  <a:pt x="5469" y="5469"/>
                </a:lnTo>
                <a:cubicBezTo>
                  <a:pt x="6121" y="4882"/>
                  <a:pt x="6446" y="4036"/>
                  <a:pt x="6446" y="3190"/>
                </a:cubicBezTo>
                <a:cubicBezTo>
                  <a:pt x="6446" y="1431"/>
                  <a:pt x="5013" y="0"/>
                  <a:pt x="3256" y="0"/>
                </a:cubicBezTo>
                <a:cubicBezTo>
                  <a:pt x="1433" y="0"/>
                  <a:pt x="0" y="1431"/>
                  <a:pt x="0" y="3190"/>
                </a:cubicBezTo>
                <a:cubicBezTo>
                  <a:pt x="0" y="5013"/>
                  <a:pt x="1433" y="6380"/>
                  <a:pt x="3256" y="6380"/>
                </a:cubicBezTo>
                <a:cubicBezTo>
                  <a:pt x="6446" y="6380"/>
                  <a:pt x="6446" y="6380"/>
                  <a:pt x="6446" y="6380"/>
                </a:cubicBezTo>
                <a:cubicBezTo>
                  <a:pt x="6446" y="5469"/>
                  <a:pt x="6446" y="5469"/>
                  <a:pt x="6446" y="5469"/>
                </a:cubicBezTo>
                <a:lnTo>
                  <a:pt x="5469" y="54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+mn-ea"/>
              <a:sym typeface="阿里巴巴普惠体" panose="00020600040101010101" charset="-122"/>
            </a:endParaRPr>
          </a:p>
        </p:txBody>
      </p:sp>
      <p:sp>
        <p:nvSpPr>
          <p:cNvPr id="43" name="图形"/>
          <p:cNvSpPr/>
          <p:nvPr>
            <p:custDataLst>
              <p:tags r:id="rId10"/>
            </p:custDataLst>
          </p:nvPr>
        </p:nvSpPr>
        <p:spPr>
          <a:xfrm>
            <a:off x="10448925" y="3142615"/>
            <a:ext cx="691515" cy="6915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+mn-ea"/>
              <a:sym typeface="阿里巴巴普惠体" panose="00020600040101010101" charset="-122"/>
            </a:endParaRPr>
          </a:p>
        </p:txBody>
      </p:sp>
      <p:grpSp>
        <p:nvGrpSpPr>
          <p:cNvPr id="44" name="Group 40"/>
          <p:cNvGrpSpPr/>
          <p:nvPr/>
        </p:nvGrpSpPr>
        <p:grpSpPr>
          <a:xfrm rot="0">
            <a:off x="9246870" y="2481580"/>
            <a:ext cx="663575" cy="481330"/>
            <a:chOff x="3962400" y="3128963"/>
            <a:chExt cx="914400" cy="654050"/>
          </a:xfrm>
          <a:solidFill>
            <a:schemeClr val="accent2"/>
          </a:solidFill>
        </p:grpSpPr>
        <p:sp>
          <p:nvSpPr>
            <p:cNvPr id="45" name="图形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3962400" y="3128963"/>
              <a:ext cx="914400" cy="654050"/>
            </a:xfrm>
            <a:custGeom>
              <a:avLst/>
              <a:gdLst>
                <a:gd name="T0" fmla="*/ 444 w 576"/>
                <a:gd name="T1" fmla="*/ 48 h 412"/>
                <a:gd name="T2" fmla="*/ 442 w 576"/>
                <a:gd name="T3" fmla="*/ 48 h 412"/>
                <a:gd name="T4" fmla="*/ 426 w 576"/>
                <a:gd name="T5" fmla="*/ 16 h 412"/>
                <a:gd name="T6" fmla="*/ 416 w 576"/>
                <a:gd name="T7" fmla="*/ 4 h 412"/>
                <a:gd name="T8" fmla="*/ 402 w 576"/>
                <a:gd name="T9" fmla="*/ 0 h 412"/>
                <a:gd name="T10" fmla="*/ 180 w 576"/>
                <a:gd name="T11" fmla="*/ 0 h 412"/>
                <a:gd name="T12" fmla="*/ 166 w 576"/>
                <a:gd name="T13" fmla="*/ 4 h 412"/>
                <a:gd name="T14" fmla="*/ 154 w 576"/>
                <a:gd name="T15" fmla="*/ 16 h 412"/>
                <a:gd name="T16" fmla="*/ 138 w 576"/>
                <a:gd name="T17" fmla="*/ 48 h 412"/>
                <a:gd name="T18" fmla="*/ 18 w 576"/>
                <a:gd name="T19" fmla="*/ 48 h 412"/>
                <a:gd name="T20" fmla="*/ 10 w 576"/>
                <a:gd name="T21" fmla="*/ 50 h 412"/>
                <a:gd name="T22" fmla="*/ 2 w 576"/>
                <a:gd name="T23" fmla="*/ 60 h 412"/>
                <a:gd name="T24" fmla="*/ 0 w 576"/>
                <a:gd name="T25" fmla="*/ 394 h 412"/>
                <a:gd name="T26" fmla="*/ 2 w 576"/>
                <a:gd name="T27" fmla="*/ 400 h 412"/>
                <a:gd name="T28" fmla="*/ 10 w 576"/>
                <a:gd name="T29" fmla="*/ 410 h 412"/>
                <a:gd name="T30" fmla="*/ 558 w 576"/>
                <a:gd name="T31" fmla="*/ 412 h 412"/>
                <a:gd name="T32" fmla="*/ 566 w 576"/>
                <a:gd name="T33" fmla="*/ 410 h 412"/>
                <a:gd name="T34" fmla="*/ 574 w 576"/>
                <a:gd name="T35" fmla="*/ 400 h 412"/>
                <a:gd name="T36" fmla="*/ 576 w 576"/>
                <a:gd name="T37" fmla="*/ 66 h 412"/>
                <a:gd name="T38" fmla="*/ 574 w 576"/>
                <a:gd name="T39" fmla="*/ 60 h 412"/>
                <a:gd name="T40" fmla="*/ 566 w 576"/>
                <a:gd name="T41" fmla="*/ 50 h 412"/>
                <a:gd name="T42" fmla="*/ 558 w 576"/>
                <a:gd name="T43" fmla="*/ 48 h 412"/>
                <a:gd name="T44" fmla="*/ 288 w 576"/>
                <a:gd name="T45" fmla="*/ 362 h 412"/>
                <a:gd name="T46" fmla="*/ 260 w 576"/>
                <a:gd name="T47" fmla="*/ 358 h 412"/>
                <a:gd name="T48" fmla="*/ 236 w 576"/>
                <a:gd name="T49" fmla="*/ 352 h 412"/>
                <a:gd name="T50" fmla="*/ 212 w 576"/>
                <a:gd name="T51" fmla="*/ 338 h 412"/>
                <a:gd name="T52" fmla="*/ 192 w 576"/>
                <a:gd name="T53" fmla="*/ 322 h 412"/>
                <a:gd name="T54" fmla="*/ 176 w 576"/>
                <a:gd name="T55" fmla="*/ 302 h 412"/>
                <a:gd name="T56" fmla="*/ 164 w 576"/>
                <a:gd name="T57" fmla="*/ 278 h 412"/>
                <a:gd name="T58" fmla="*/ 156 w 576"/>
                <a:gd name="T59" fmla="*/ 254 h 412"/>
                <a:gd name="T60" fmla="*/ 152 w 576"/>
                <a:gd name="T61" fmla="*/ 226 h 412"/>
                <a:gd name="T62" fmla="*/ 154 w 576"/>
                <a:gd name="T63" fmla="*/ 212 h 412"/>
                <a:gd name="T64" fmla="*/ 158 w 576"/>
                <a:gd name="T65" fmla="*/ 186 h 412"/>
                <a:gd name="T66" fmla="*/ 168 w 576"/>
                <a:gd name="T67" fmla="*/ 162 h 412"/>
                <a:gd name="T68" fmla="*/ 184 w 576"/>
                <a:gd name="T69" fmla="*/ 140 h 412"/>
                <a:gd name="T70" fmla="*/ 202 w 576"/>
                <a:gd name="T71" fmla="*/ 122 h 412"/>
                <a:gd name="T72" fmla="*/ 224 w 576"/>
                <a:gd name="T73" fmla="*/ 106 h 412"/>
                <a:gd name="T74" fmla="*/ 248 w 576"/>
                <a:gd name="T75" fmla="*/ 96 h 412"/>
                <a:gd name="T76" fmla="*/ 274 w 576"/>
                <a:gd name="T77" fmla="*/ 92 h 412"/>
                <a:gd name="T78" fmla="*/ 288 w 576"/>
                <a:gd name="T79" fmla="*/ 90 h 412"/>
                <a:gd name="T80" fmla="*/ 316 w 576"/>
                <a:gd name="T81" fmla="*/ 94 h 412"/>
                <a:gd name="T82" fmla="*/ 340 w 576"/>
                <a:gd name="T83" fmla="*/ 102 h 412"/>
                <a:gd name="T84" fmla="*/ 364 w 576"/>
                <a:gd name="T85" fmla="*/ 114 h 412"/>
                <a:gd name="T86" fmla="*/ 384 w 576"/>
                <a:gd name="T87" fmla="*/ 130 h 412"/>
                <a:gd name="T88" fmla="*/ 400 w 576"/>
                <a:gd name="T89" fmla="*/ 150 h 412"/>
                <a:gd name="T90" fmla="*/ 414 w 576"/>
                <a:gd name="T91" fmla="*/ 174 h 412"/>
                <a:gd name="T92" fmla="*/ 422 w 576"/>
                <a:gd name="T93" fmla="*/ 198 h 412"/>
                <a:gd name="T94" fmla="*/ 424 w 576"/>
                <a:gd name="T95" fmla="*/ 226 h 412"/>
                <a:gd name="T96" fmla="*/ 424 w 576"/>
                <a:gd name="T97" fmla="*/ 240 h 412"/>
                <a:gd name="T98" fmla="*/ 418 w 576"/>
                <a:gd name="T99" fmla="*/ 266 h 412"/>
                <a:gd name="T100" fmla="*/ 408 w 576"/>
                <a:gd name="T101" fmla="*/ 290 h 412"/>
                <a:gd name="T102" fmla="*/ 392 w 576"/>
                <a:gd name="T103" fmla="*/ 312 h 412"/>
                <a:gd name="T104" fmla="*/ 374 w 576"/>
                <a:gd name="T105" fmla="*/ 330 h 412"/>
                <a:gd name="T106" fmla="*/ 352 w 576"/>
                <a:gd name="T107" fmla="*/ 346 h 412"/>
                <a:gd name="T108" fmla="*/ 328 w 576"/>
                <a:gd name="T109" fmla="*/ 356 h 412"/>
                <a:gd name="T110" fmla="*/ 302 w 576"/>
                <a:gd name="T111" fmla="*/ 362 h 412"/>
                <a:gd name="T112" fmla="*/ 288 w 576"/>
                <a:gd name="T113" fmla="*/ 3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6" h="412">
                  <a:moveTo>
                    <a:pt x="558" y="48"/>
                  </a:moveTo>
                  <a:lnTo>
                    <a:pt x="444" y="48"/>
                  </a:lnTo>
                  <a:lnTo>
                    <a:pt x="444" y="48"/>
                  </a:lnTo>
                  <a:lnTo>
                    <a:pt x="442" y="48"/>
                  </a:lnTo>
                  <a:lnTo>
                    <a:pt x="426" y="16"/>
                  </a:lnTo>
                  <a:lnTo>
                    <a:pt x="426" y="16"/>
                  </a:lnTo>
                  <a:lnTo>
                    <a:pt x="422" y="10"/>
                  </a:lnTo>
                  <a:lnTo>
                    <a:pt x="416" y="4"/>
                  </a:lnTo>
                  <a:lnTo>
                    <a:pt x="408" y="2"/>
                  </a:lnTo>
                  <a:lnTo>
                    <a:pt x="402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72" y="2"/>
                  </a:lnTo>
                  <a:lnTo>
                    <a:pt x="166" y="4"/>
                  </a:lnTo>
                  <a:lnTo>
                    <a:pt x="158" y="10"/>
                  </a:lnTo>
                  <a:lnTo>
                    <a:pt x="154" y="16"/>
                  </a:lnTo>
                  <a:lnTo>
                    <a:pt x="138" y="48"/>
                  </a:lnTo>
                  <a:lnTo>
                    <a:pt x="138" y="48"/>
                  </a:lnTo>
                  <a:lnTo>
                    <a:pt x="138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0" y="50"/>
                  </a:lnTo>
                  <a:lnTo>
                    <a:pt x="6" y="54"/>
                  </a:lnTo>
                  <a:lnTo>
                    <a:pt x="2" y="60"/>
                  </a:lnTo>
                  <a:lnTo>
                    <a:pt x="0" y="66"/>
                  </a:lnTo>
                  <a:lnTo>
                    <a:pt x="0" y="394"/>
                  </a:lnTo>
                  <a:lnTo>
                    <a:pt x="0" y="394"/>
                  </a:lnTo>
                  <a:lnTo>
                    <a:pt x="2" y="400"/>
                  </a:lnTo>
                  <a:lnTo>
                    <a:pt x="6" y="406"/>
                  </a:lnTo>
                  <a:lnTo>
                    <a:pt x="10" y="410"/>
                  </a:lnTo>
                  <a:lnTo>
                    <a:pt x="18" y="412"/>
                  </a:lnTo>
                  <a:lnTo>
                    <a:pt x="558" y="412"/>
                  </a:lnTo>
                  <a:lnTo>
                    <a:pt x="558" y="412"/>
                  </a:lnTo>
                  <a:lnTo>
                    <a:pt x="566" y="410"/>
                  </a:lnTo>
                  <a:lnTo>
                    <a:pt x="570" y="406"/>
                  </a:lnTo>
                  <a:lnTo>
                    <a:pt x="574" y="400"/>
                  </a:lnTo>
                  <a:lnTo>
                    <a:pt x="576" y="394"/>
                  </a:lnTo>
                  <a:lnTo>
                    <a:pt x="576" y="66"/>
                  </a:lnTo>
                  <a:lnTo>
                    <a:pt x="576" y="66"/>
                  </a:lnTo>
                  <a:lnTo>
                    <a:pt x="574" y="60"/>
                  </a:lnTo>
                  <a:lnTo>
                    <a:pt x="570" y="54"/>
                  </a:lnTo>
                  <a:lnTo>
                    <a:pt x="566" y="50"/>
                  </a:lnTo>
                  <a:lnTo>
                    <a:pt x="558" y="48"/>
                  </a:lnTo>
                  <a:lnTo>
                    <a:pt x="558" y="48"/>
                  </a:lnTo>
                  <a:close/>
                  <a:moveTo>
                    <a:pt x="288" y="362"/>
                  </a:moveTo>
                  <a:lnTo>
                    <a:pt x="288" y="362"/>
                  </a:lnTo>
                  <a:lnTo>
                    <a:pt x="274" y="362"/>
                  </a:lnTo>
                  <a:lnTo>
                    <a:pt x="260" y="358"/>
                  </a:lnTo>
                  <a:lnTo>
                    <a:pt x="248" y="356"/>
                  </a:lnTo>
                  <a:lnTo>
                    <a:pt x="236" y="352"/>
                  </a:lnTo>
                  <a:lnTo>
                    <a:pt x="224" y="346"/>
                  </a:lnTo>
                  <a:lnTo>
                    <a:pt x="212" y="338"/>
                  </a:lnTo>
                  <a:lnTo>
                    <a:pt x="202" y="330"/>
                  </a:lnTo>
                  <a:lnTo>
                    <a:pt x="192" y="322"/>
                  </a:lnTo>
                  <a:lnTo>
                    <a:pt x="184" y="312"/>
                  </a:lnTo>
                  <a:lnTo>
                    <a:pt x="176" y="302"/>
                  </a:lnTo>
                  <a:lnTo>
                    <a:pt x="168" y="290"/>
                  </a:lnTo>
                  <a:lnTo>
                    <a:pt x="164" y="278"/>
                  </a:lnTo>
                  <a:lnTo>
                    <a:pt x="158" y="266"/>
                  </a:lnTo>
                  <a:lnTo>
                    <a:pt x="156" y="254"/>
                  </a:lnTo>
                  <a:lnTo>
                    <a:pt x="154" y="240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12"/>
                  </a:lnTo>
                  <a:lnTo>
                    <a:pt x="156" y="198"/>
                  </a:lnTo>
                  <a:lnTo>
                    <a:pt x="158" y="186"/>
                  </a:lnTo>
                  <a:lnTo>
                    <a:pt x="164" y="174"/>
                  </a:lnTo>
                  <a:lnTo>
                    <a:pt x="168" y="162"/>
                  </a:lnTo>
                  <a:lnTo>
                    <a:pt x="176" y="150"/>
                  </a:lnTo>
                  <a:lnTo>
                    <a:pt x="184" y="140"/>
                  </a:lnTo>
                  <a:lnTo>
                    <a:pt x="192" y="130"/>
                  </a:lnTo>
                  <a:lnTo>
                    <a:pt x="202" y="122"/>
                  </a:lnTo>
                  <a:lnTo>
                    <a:pt x="212" y="114"/>
                  </a:lnTo>
                  <a:lnTo>
                    <a:pt x="224" y="106"/>
                  </a:lnTo>
                  <a:lnTo>
                    <a:pt x="236" y="102"/>
                  </a:lnTo>
                  <a:lnTo>
                    <a:pt x="248" y="96"/>
                  </a:lnTo>
                  <a:lnTo>
                    <a:pt x="260" y="94"/>
                  </a:lnTo>
                  <a:lnTo>
                    <a:pt x="274" y="92"/>
                  </a:lnTo>
                  <a:lnTo>
                    <a:pt x="288" y="90"/>
                  </a:lnTo>
                  <a:lnTo>
                    <a:pt x="288" y="90"/>
                  </a:lnTo>
                  <a:lnTo>
                    <a:pt x="302" y="92"/>
                  </a:lnTo>
                  <a:lnTo>
                    <a:pt x="316" y="94"/>
                  </a:lnTo>
                  <a:lnTo>
                    <a:pt x="328" y="96"/>
                  </a:lnTo>
                  <a:lnTo>
                    <a:pt x="340" y="102"/>
                  </a:lnTo>
                  <a:lnTo>
                    <a:pt x="352" y="106"/>
                  </a:lnTo>
                  <a:lnTo>
                    <a:pt x="364" y="114"/>
                  </a:lnTo>
                  <a:lnTo>
                    <a:pt x="374" y="122"/>
                  </a:lnTo>
                  <a:lnTo>
                    <a:pt x="384" y="130"/>
                  </a:lnTo>
                  <a:lnTo>
                    <a:pt x="392" y="140"/>
                  </a:lnTo>
                  <a:lnTo>
                    <a:pt x="400" y="150"/>
                  </a:lnTo>
                  <a:lnTo>
                    <a:pt x="408" y="162"/>
                  </a:lnTo>
                  <a:lnTo>
                    <a:pt x="414" y="174"/>
                  </a:lnTo>
                  <a:lnTo>
                    <a:pt x="418" y="186"/>
                  </a:lnTo>
                  <a:lnTo>
                    <a:pt x="422" y="198"/>
                  </a:lnTo>
                  <a:lnTo>
                    <a:pt x="424" y="212"/>
                  </a:lnTo>
                  <a:lnTo>
                    <a:pt x="424" y="226"/>
                  </a:lnTo>
                  <a:lnTo>
                    <a:pt x="424" y="226"/>
                  </a:lnTo>
                  <a:lnTo>
                    <a:pt x="424" y="240"/>
                  </a:lnTo>
                  <a:lnTo>
                    <a:pt x="422" y="254"/>
                  </a:lnTo>
                  <a:lnTo>
                    <a:pt x="418" y="266"/>
                  </a:lnTo>
                  <a:lnTo>
                    <a:pt x="414" y="278"/>
                  </a:lnTo>
                  <a:lnTo>
                    <a:pt x="408" y="290"/>
                  </a:lnTo>
                  <a:lnTo>
                    <a:pt x="400" y="302"/>
                  </a:lnTo>
                  <a:lnTo>
                    <a:pt x="392" y="312"/>
                  </a:lnTo>
                  <a:lnTo>
                    <a:pt x="384" y="322"/>
                  </a:lnTo>
                  <a:lnTo>
                    <a:pt x="374" y="330"/>
                  </a:lnTo>
                  <a:lnTo>
                    <a:pt x="364" y="338"/>
                  </a:lnTo>
                  <a:lnTo>
                    <a:pt x="352" y="346"/>
                  </a:lnTo>
                  <a:lnTo>
                    <a:pt x="340" y="352"/>
                  </a:lnTo>
                  <a:lnTo>
                    <a:pt x="328" y="356"/>
                  </a:lnTo>
                  <a:lnTo>
                    <a:pt x="316" y="358"/>
                  </a:lnTo>
                  <a:lnTo>
                    <a:pt x="302" y="362"/>
                  </a:lnTo>
                  <a:lnTo>
                    <a:pt x="288" y="362"/>
                  </a:lnTo>
                  <a:lnTo>
                    <a:pt x="288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4" tIns="34282" rIns="68564" bIns="3428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endParaRPr>
            </a:p>
          </p:txBody>
        </p:sp>
        <p:sp>
          <p:nvSpPr>
            <p:cNvPr id="46" name="图形"/>
            <p:cNvSpPr/>
            <p:nvPr>
              <p:custDataLst>
                <p:tags r:id="rId12"/>
              </p:custDataLst>
            </p:nvPr>
          </p:nvSpPr>
          <p:spPr bwMode="auto">
            <a:xfrm>
              <a:off x="4279900" y="3348038"/>
              <a:ext cx="279400" cy="279400"/>
            </a:xfrm>
            <a:custGeom>
              <a:avLst/>
              <a:gdLst>
                <a:gd name="T0" fmla="*/ 88 w 176"/>
                <a:gd name="T1" fmla="*/ 0 h 176"/>
                <a:gd name="T2" fmla="*/ 88 w 176"/>
                <a:gd name="T3" fmla="*/ 0 h 176"/>
                <a:gd name="T4" fmla="*/ 70 w 176"/>
                <a:gd name="T5" fmla="*/ 2 h 176"/>
                <a:gd name="T6" fmla="*/ 54 w 176"/>
                <a:gd name="T7" fmla="*/ 8 h 176"/>
                <a:gd name="T8" fmla="*/ 40 w 176"/>
                <a:gd name="T9" fmla="*/ 16 h 176"/>
                <a:gd name="T10" fmla="*/ 26 w 176"/>
                <a:gd name="T11" fmla="*/ 26 h 176"/>
                <a:gd name="T12" fmla="*/ 16 w 176"/>
                <a:gd name="T13" fmla="*/ 40 h 176"/>
                <a:gd name="T14" fmla="*/ 8 w 176"/>
                <a:gd name="T15" fmla="*/ 54 h 176"/>
                <a:gd name="T16" fmla="*/ 2 w 176"/>
                <a:gd name="T17" fmla="*/ 70 h 176"/>
                <a:gd name="T18" fmla="*/ 0 w 176"/>
                <a:gd name="T19" fmla="*/ 88 h 176"/>
                <a:gd name="T20" fmla="*/ 0 w 176"/>
                <a:gd name="T21" fmla="*/ 88 h 176"/>
                <a:gd name="T22" fmla="*/ 2 w 176"/>
                <a:gd name="T23" fmla="*/ 106 h 176"/>
                <a:gd name="T24" fmla="*/ 8 w 176"/>
                <a:gd name="T25" fmla="*/ 122 h 176"/>
                <a:gd name="T26" fmla="*/ 16 w 176"/>
                <a:gd name="T27" fmla="*/ 138 h 176"/>
                <a:gd name="T28" fmla="*/ 26 w 176"/>
                <a:gd name="T29" fmla="*/ 150 h 176"/>
                <a:gd name="T30" fmla="*/ 40 w 176"/>
                <a:gd name="T31" fmla="*/ 160 h 176"/>
                <a:gd name="T32" fmla="*/ 54 w 176"/>
                <a:gd name="T33" fmla="*/ 168 h 176"/>
                <a:gd name="T34" fmla="*/ 70 w 176"/>
                <a:gd name="T35" fmla="*/ 174 h 176"/>
                <a:gd name="T36" fmla="*/ 88 w 176"/>
                <a:gd name="T37" fmla="*/ 176 h 176"/>
                <a:gd name="T38" fmla="*/ 88 w 176"/>
                <a:gd name="T39" fmla="*/ 176 h 176"/>
                <a:gd name="T40" fmla="*/ 106 w 176"/>
                <a:gd name="T41" fmla="*/ 174 h 176"/>
                <a:gd name="T42" fmla="*/ 122 w 176"/>
                <a:gd name="T43" fmla="*/ 168 h 176"/>
                <a:gd name="T44" fmla="*/ 138 w 176"/>
                <a:gd name="T45" fmla="*/ 160 h 176"/>
                <a:gd name="T46" fmla="*/ 150 w 176"/>
                <a:gd name="T47" fmla="*/ 150 h 176"/>
                <a:gd name="T48" fmla="*/ 160 w 176"/>
                <a:gd name="T49" fmla="*/ 138 h 176"/>
                <a:gd name="T50" fmla="*/ 168 w 176"/>
                <a:gd name="T51" fmla="*/ 122 h 176"/>
                <a:gd name="T52" fmla="*/ 174 w 176"/>
                <a:gd name="T53" fmla="*/ 106 h 176"/>
                <a:gd name="T54" fmla="*/ 176 w 176"/>
                <a:gd name="T55" fmla="*/ 88 h 176"/>
                <a:gd name="T56" fmla="*/ 176 w 176"/>
                <a:gd name="T57" fmla="*/ 88 h 176"/>
                <a:gd name="T58" fmla="*/ 174 w 176"/>
                <a:gd name="T59" fmla="*/ 70 h 176"/>
                <a:gd name="T60" fmla="*/ 168 w 176"/>
                <a:gd name="T61" fmla="*/ 54 h 176"/>
                <a:gd name="T62" fmla="*/ 160 w 176"/>
                <a:gd name="T63" fmla="*/ 40 h 176"/>
                <a:gd name="T64" fmla="*/ 150 w 176"/>
                <a:gd name="T65" fmla="*/ 26 h 176"/>
                <a:gd name="T66" fmla="*/ 138 w 176"/>
                <a:gd name="T67" fmla="*/ 16 h 176"/>
                <a:gd name="T68" fmla="*/ 122 w 176"/>
                <a:gd name="T69" fmla="*/ 8 h 176"/>
                <a:gd name="T70" fmla="*/ 106 w 176"/>
                <a:gd name="T71" fmla="*/ 2 h 176"/>
                <a:gd name="T72" fmla="*/ 88 w 176"/>
                <a:gd name="T73" fmla="*/ 0 h 176"/>
                <a:gd name="T74" fmla="*/ 88 w 176"/>
                <a:gd name="T7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lnTo>
                    <a:pt x="88" y="0"/>
                  </a:lnTo>
                  <a:lnTo>
                    <a:pt x="70" y="2"/>
                  </a:lnTo>
                  <a:lnTo>
                    <a:pt x="54" y="8"/>
                  </a:lnTo>
                  <a:lnTo>
                    <a:pt x="40" y="16"/>
                  </a:lnTo>
                  <a:lnTo>
                    <a:pt x="26" y="26"/>
                  </a:lnTo>
                  <a:lnTo>
                    <a:pt x="16" y="40"/>
                  </a:lnTo>
                  <a:lnTo>
                    <a:pt x="8" y="54"/>
                  </a:lnTo>
                  <a:lnTo>
                    <a:pt x="2" y="7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106"/>
                  </a:lnTo>
                  <a:lnTo>
                    <a:pt x="8" y="122"/>
                  </a:lnTo>
                  <a:lnTo>
                    <a:pt x="16" y="138"/>
                  </a:lnTo>
                  <a:lnTo>
                    <a:pt x="26" y="150"/>
                  </a:lnTo>
                  <a:lnTo>
                    <a:pt x="40" y="160"/>
                  </a:lnTo>
                  <a:lnTo>
                    <a:pt x="54" y="168"/>
                  </a:lnTo>
                  <a:lnTo>
                    <a:pt x="70" y="174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106" y="174"/>
                  </a:lnTo>
                  <a:lnTo>
                    <a:pt x="122" y="168"/>
                  </a:lnTo>
                  <a:lnTo>
                    <a:pt x="138" y="160"/>
                  </a:lnTo>
                  <a:lnTo>
                    <a:pt x="150" y="150"/>
                  </a:lnTo>
                  <a:lnTo>
                    <a:pt x="160" y="138"/>
                  </a:lnTo>
                  <a:lnTo>
                    <a:pt x="168" y="122"/>
                  </a:lnTo>
                  <a:lnTo>
                    <a:pt x="174" y="106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70"/>
                  </a:lnTo>
                  <a:lnTo>
                    <a:pt x="168" y="54"/>
                  </a:lnTo>
                  <a:lnTo>
                    <a:pt x="160" y="40"/>
                  </a:lnTo>
                  <a:lnTo>
                    <a:pt x="150" y="26"/>
                  </a:lnTo>
                  <a:lnTo>
                    <a:pt x="138" y="16"/>
                  </a:lnTo>
                  <a:lnTo>
                    <a:pt x="122" y="8"/>
                  </a:lnTo>
                  <a:lnTo>
                    <a:pt x="106" y="2"/>
                  </a:lnTo>
                  <a:lnTo>
                    <a:pt x="88" y="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4" tIns="34282" rIns="68564" bIns="3428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endParaRPr>
            </a:p>
          </p:txBody>
        </p:sp>
      </p:grpSp>
      <p:sp>
        <p:nvSpPr>
          <p:cNvPr id="47" name="图形"/>
          <p:cNvSpPr txBox="1"/>
          <p:nvPr>
            <p:custDataLst>
              <p:tags r:id="rId13"/>
            </p:custDataLst>
          </p:nvPr>
        </p:nvSpPr>
        <p:spPr>
          <a:xfrm>
            <a:off x="1320800" y="4002405"/>
            <a:ext cx="2508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阿里巴巴普惠体" panose="00020600040101010101" charset="-122"/>
              </a:rPr>
              <a:t>订单与用户身份绑定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阿里巴巴普惠体" panose="00020600040101010101" charset="-122"/>
            </a:endParaRPr>
          </a:p>
        </p:txBody>
      </p:sp>
      <p:sp>
        <p:nvSpPr>
          <p:cNvPr id="48" name="图形"/>
          <p:cNvSpPr txBox="1"/>
          <p:nvPr>
            <p:custDataLst>
              <p:tags r:id="rId14"/>
            </p:custDataLst>
          </p:nvPr>
        </p:nvSpPr>
        <p:spPr>
          <a:xfrm>
            <a:off x="1283970" y="4527550"/>
            <a:ext cx="3048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rPr>
              <a:t>订单数据中记录发布者与接单者</a:t>
            </a:r>
            <a:r>
              <a:rPr lang="en-US" altLang="zh-CN" sz="1200" dirty="0"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rPr>
              <a:t> ID</a:t>
            </a:r>
            <a:endParaRPr lang="zh-CN" altLang="en-US" sz="1200" dirty="0">
              <a:latin typeface="阿里巴巴普惠体" panose="00020600040101010101" charset="-122"/>
              <a:ea typeface="阿里巴巴普惠体" panose="00020600040101010101" charset="-122"/>
              <a:cs typeface="+mn-ea"/>
              <a:sym typeface="阿里巴巴普惠体" panose="00020600040101010101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rPr>
              <a:t>基于用户身份进行订单聚合</a:t>
            </a:r>
            <a:endParaRPr lang="zh-CN" altLang="en-US" sz="1200" dirty="0">
              <a:latin typeface="阿里巴巴普惠体" panose="00020600040101010101" charset="-122"/>
              <a:ea typeface="阿里巴巴普惠体" panose="00020600040101010101" charset="-122"/>
              <a:cs typeface="+mn-ea"/>
              <a:sym typeface="阿里巴巴普惠体" panose="00020600040101010101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rPr>
              <a:t>支持</a:t>
            </a:r>
            <a:r>
              <a:rPr lang="en-US" altLang="zh-CN" sz="1200" dirty="0"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rPr>
              <a:t>“</a:t>
            </a:r>
            <a:r>
              <a:rPr lang="zh-CN" altLang="en-US" sz="1200" dirty="0"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rPr>
              <a:t>我发布</a:t>
            </a:r>
            <a:r>
              <a:rPr lang="en-US" altLang="zh-CN" sz="1200" dirty="0"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rPr>
              <a:t> / </a:t>
            </a:r>
            <a:r>
              <a:rPr lang="zh-CN" altLang="en-US" sz="1200" dirty="0"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rPr>
              <a:t>我接单</a:t>
            </a:r>
            <a:r>
              <a:rPr lang="en-US" altLang="zh-CN" sz="1200" dirty="0"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rPr>
              <a:t> / </a:t>
            </a:r>
            <a:r>
              <a:rPr lang="zh-CN" altLang="en-US" sz="1200" dirty="0"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rPr>
              <a:t>已完成</a:t>
            </a:r>
            <a:r>
              <a:rPr lang="en-US" altLang="zh-CN" sz="1200" dirty="0"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rPr>
              <a:t>”</a:t>
            </a:r>
            <a:r>
              <a:rPr lang="zh-CN" altLang="en-US" sz="1200" dirty="0"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rPr>
              <a:t>统计</a:t>
            </a:r>
            <a:endParaRPr lang="zh-CN" altLang="en-US" sz="1200" dirty="0">
              <a:latin typeface="阿里巴巴普惠体" panose="00020600040101010101" charset="-122"/>
              <a:ea typeface="阿里巴巴普惠体" panose="00020600040101010101" charset="-122"/>
              <a:cs typeface="+mn-ea"/>
              <a:sym typeface="阿里巴巴普惠体" panose="00020600040101010101" charset="-122"/>
            </a:endParaRPr>
          </a:p>
        </p:txBody>
      </p:sp>
      <p:sp>
        <p:nvSpPr>
          <p:cNvPr id="49" name="图形"/>
          <p:cNvSpPr txBox="1"/>
          <p:nvPr>
            <p:custDataLst>
              <p:tags r:id="rId15"/>
            </p:custDataLst>
          </p:nvPr>
        </p:nvSpPr>
        <p:spPr>
          <a:xfrm>
            <a:off x="4782820" y="4002405"/>
            <a:ext cx="2783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阿里巴巴普惠体" panose="00020600040101010101" charset="-122"/>
              </a:rPr>
              <a:t>登录状态驱动访问控制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阿里巴巴普惠体" panose="00020600040101010101" charset="-122"/>
            </a:endParaRPr>
          </a:p>
        </p:txBody>
      </p:sp>
      <p:sp>
        <p:nvSpPr>
          <p:cNvPr id="50" name="图形"/>
          <p:cNvSpPr txBox="1"/>
          <p:nvPr>
            <p:custDataLst>
              <p:tags r:id="rId16"/>
            </p:custDataLst>
          </p:nvPr>
        </p:nvSpPr>
        <p:spPr>
          <a:xfrm>
            <a:off x="8461375" y="3952875"/>
            <a:ext cx="2643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阿里巴巴普惠体" panose="00020600040101010101" charset="-122"/>
              </a:rPr>
              <a:t>支付逻辑与业务解耦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阿里巴巴普惠体" panose="00020600040101010101" charset="-122"/>
            </a:endParaRPr>
          </a:p>
        </p:txBody>
      </p:sp>
      <p:sp>
        <p:nvSpPr>
          <p:cNvPr id="51" name="图形"/>
          <p:cNvSpPr txBox="1"/>
          <p:nvPr>
            <p:custDataLst>
              <p:tags r:id="rId17"/>
            </p:custDataLst>
          </p:nvPr>
        </p:nvSpPr>
        <p:spPr>
          <a:xfrm>
            <a:off x="4799330" y="4536440"/>
            <a:ext cx="2933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rPr>
              <a:t>系统通过本地登录状态判断访问权限</a:t>
            </a:r>
            <a:endParaRPr lang="zh-CN" altLang="en-US" sz="1200" dirty="0">
              <a:latin typeface="阿里巴巴普惠体" panose="00020600040101010101" charset="-122"/>
              <a:ea typeface="阿里巴巴普惠体" panose="00020600040101010101" charset="-122"/>
              <a:cs typeface="+mn-ea"/>
              <a:sym typeface="阿里巴巴普惠体" panose="00020600040101010101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rPr>
              <a:t>关键功能操作前进行登录校验</a:t>
            </a:r>
            <a:endParaRPr lang="zh-CN" altLang="en-US" sz="1200" dirty="0">
              <a:latin typeface="阿里巴巴普惠体" panose="00020600040101010101" charset="-122"/>
              <a:ea typeface="阿里巴巴普惠体" panose="00020600040101010101" charset="-122"/>
              <a:cs typeface="+mn-ea"/>
              <a:sym typeface="阿里巴巴普惠体" panose="00020600040101010101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rPr>
              <a:t>未登录用户将被引导完成登录</a:t>
            </a:r>
            <a:endParaRPr lang="zh-CN" altLang="en-US" sz="1200" dirty="0">
              <a:latin typeface="阿里巴巴普惠体" panose="00020600040101010101" charset="-122"/>
              <a:ea typeface="阿里巴巴普惠体" panose="00020600040101010101" charset="-122"/>
              <a:cs typeface="+mn-ea"/>
              <a:sym typeface="阿里巴巴普惠体" panose="00020600040101010101" charset="-122"/>
            </a:endParaRPr>
          </a:p>
        </p:txBody>
      </p:sp>
      <p:sp>
        <p:nvSpPr>
          <p:cNvPr id="52" name="图形"/>
          <p:cNvSpPr txBox="1"/>
          <p:nvPr>
            <p:custDataLst>
              <p:tags r:id="rId18"/>
            </p:custDataLst>
          </p:nvPr>
        </p:nvSpPr>
        <p:spPr>
          <a:xfrm>
            <a:off x="8461375" y="4552950"/>
            <a:ext cx="34353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rPr>
              <a:t>支付流程采用独立页面与工具封装</a:t>
            </a:r>
            <a:endParaRPr lang="zh-CN" altLang="en-US" sz="1200" dirty="0">
              <a:latin typeface="阿里巴巴普惠体" panose="00020600040101010101" charset="-122"/>
              <a:ea typeface="阿里巴巴普惠体" panose="00020600040101010101" charset="-122"/>
              <a:cs typeface="+mn-ea"/>
              <a:sym typeface="阿里巴巴普惠体" panose="00020600040101010101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rPr>
              <a:t>与具体代办业务进行解耦设计</a:t>
            </a:r>
            <a:endParaRPr lang="zh-CN" altLang="en-US" sz="1200" dirty="0">
              <a:latin typeface="阿里巴巴普惠体" panose="00020600040101010101" charset="-122"/>
              <a:ea typeface="阿里巴巴普惠体" panose="00020600040101010101" charset="-122"/>
              <a:cs typeface="+mn-ea"/>
              <a:sym typeface="阿里巴巴普惠体" panose="00020600040101010101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阿里巴巴普惠体" panose="00020600040101010101" charset="-122"/>
              </a:rPr>
              <a:t>实现多业务场景下的统一复用。</a:t>
            </a:r>
            <a:endParaRPr lang="zh-CN" altLang="en-US" sz="1200" dirty="0">
              <a:latin typeface="阿里巴巴普惠体" panose="00020600040101010101" charset="-122"/>
              <a:ea typeface="阿里巴巴普惠体" panose="00020600040101010101" charset="-122"/>
              <a:cs typeface="+mn-ea"/>
              <a:sym typeface="阿里巴巴普惠体" panose="00020600040101010101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1200" dirty="0">
              <a:latin typeface="阿里巴巴普惠体" panose="00020600040101010101" charset="-122"/>
              <a:ea typeface="阿里巴巴普惠体" panose="00020600040101010101" charset="-122"/>
              <a:cs typeface="+mn-ea"/>
              <a:sym typeface="阿里巴巴普惠体" panose="0002060004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9500" y="438150"/>
            <a:ext cx="3048000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81100" y="501650"/>
            <a:ext cx="4914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功能结构</a:t>
            </a:r>
            <a:r>
              <a:rPr lang="en-US" altLang="zh-CN" sz="2800"/>
              <a:t> —— </a:t>
            </a:r>
            <a:r>
              <a:rPr lang="zh-CN" altLang="en-US" sz="2800"/>
              <a:t>系统</a:t>
            </a:r>
            <a:r>
              <a:rPr lang="zh-CN" altLang="en-US" sz="2800"/>
              <a:t>运行逻辑</a:t>
            </a:r>
            <a:endParaRPr lang="zh-CN" altLang="en-US" sz="2800"/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677c9b0a9541a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0" y="0"/>
            <a:ext cx="12204700" cy="6857365"/>
          </a:xfrm>
          <a:prstGeom prst="rect">
            <a:avLst/>
          </a:prstGeom>
        </p:spPr>
      </p:pic>
      <p:pic>
        <p:nvPicPr>
          <p:cNvPr id="3" name="图形" descr="65945050a2b8b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 flipH="1">
            <a:off x="513080" y="962660"/>
            <a:ext cx="5414645" cy="5640705"/>
          </a:xfrm>
          <a:prstGeom prst="rect">
            <a:avLst/>
          </a:prstGeom>
        </p:spPr>
      </p:pic>
      <p:pic>
        <p:nvPicPr>
          <p:cNvPr id="15" name="图形" descr="677ddfcebb68b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463040" y="737870"/>
            <a:ext cx="1402080" cy="1087755"/>
          </a:xfrm>
          <a:prstGeom prst="rect">
            <a:avLst/>
          </a:prstGeom>
        </p:spPr>
      </p:pic>
      <p:sp>
        <p:nvSpPr>
          <p:cNvPr id="6" name="图形"/>
          <p:cNvSpPr txBox="1"/>
          <p:nvPr/>
        </p:nvSpPr>
        <p:spPr>
          <a:xfrm>
            <a:off x="5619115" y="3006090"/>
            <a:ext cx="396176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dist">
              <a:buClrTx/>
              <a:buSzTx/>
              <a:buFontTx/>
              <a:defRPr sz="6600" b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</a:defRPr>
            </a:lvl1pPr>
          </a:lstStyle>
          <a:p>
            <a:r>
              <a:rPr lang="zh-CN" altLang="en-US" dirty="0">
                <a:sym typeface="+mn-lt"/>
              </a:rPr>
              <a:t>核心功能</a:t>
            </a:r>
            <a:endParaRPr lang="zh-CN" altLang="en-US" dirty="0">
              <a:sym typeface="+mn-lt"/>
            </a:endParaRPr>
          </a:p>
        </p:txBody>
      </p:sp>
      <p:sp>
        <p:nvSpPr>
          <p:cNvPr id="9" name="图形"/>
          <p:cNvSpPr txBox="1"/>
          <p:nvPr/>
        </p:nvSpPr>
        <p:spPr>
          <a:xfrm>
            <a:off x="5671820" y="3938270"/>
            <a:ext cx="5740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思源宋体 CN Heavy" panose="02020900000000000000" charset="-122"/>
                <a:sym typeface="+mn-ea"/>
              </a:rPr>
              <a:t>围绕主要应用场景，实现系统核心功能模块。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思源宋体 CN Heavy" panose="02020900000000000000" charset="-122"/>
              <a:sym typeface="+mn-ea"/>
            </a:endParaRPr>
          </a:p>
        </p:txBody>
      </p:sp>
      <p:grpSp>
        <p:nvGrpSpPr>
          <p:cNvPr id="11" name="图形"/>
          <p:cNvGrpSpPr/>
          <p:nvPr/>
        </p:nvGrpSpPr>
        <p:grpSpPr>
          <a:xfrm>
            <a:off x="5741670" y="2199005"/>
            <a:ext cx="3014980" cy="750570"/>
            <a:chOff x="9042" y="3463"/>
            <a:chExt cx="4748" cy="1182"/>
          </a:xfrm>
        </p:grpSpPr>
        <p:grpSp>
          <p:nvGrpSpPr>
            <p:cNvPr id="13" name="组合 12"/>
            <p:cNvGrpSpPr/>
            <p:nvPr/>
          </p:nvGrpSpPr>
          <p:grpSpPr>
            <a:xfrm>
              <a:off x="9068" y="3463"/>
              <a:ext cx="4722" cy="1134"/>
              <a:chOff x="7555" y="5223"/>
              <a:chExt cx="2937" cy="705"/>
            </a:xfrm>
          </p:grpSpPr>
          <p:sp>
            <p:nvSpPr>
              <p:cNvPr id="7" name="图形"/>
              <p:cNvSpPr/>
              <p:nvPr/>
            </p:nvSpPr>
            <p:spPr>
              <a:xfrm>
                <a:off x="7555" y="5223"/>
                <a:ext cx="705" cy="705"/>
              </a:xfrm>
              <a:prstGeom prst="ellipse">
                <a:avLst/>
              </a:prstGeom>
              <a:solidFill>
                <a:srgbClr val="F8C538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阿里巴巴普惠体" panose="00020600040101010101" charset="-122"/>
                </a:endParaRPr>
              </a:p>
            </p:txBody>
          </p:sp>
          <p:sp>
            <p:nvSpPr>
              <p:cNvPr id="8" name="图形"/>
              <p:cNvSpPr/>
              <p:nvPr/>
            </p:nvSpPr>
            <p:spPr>
              <a:xfrm>
                <a:off x="8299" y="5223"/>
                <a:ext cx="705" cy="705"/>
              </a:xfrm>
              <a:prstGeom prst="ellipse">
                <a:avLst/>
              </a:prstGeom>
              <a:gradFill>
                <a:gsLst>
                  <a:gs pos="0">
                    <a:srgbClr val="73DC6B"/>
                  </a:gs>
                  <a:gs pos="91000">
                    <a:srgbClr val="00B745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阿里巴巴普惠体" panose="00020600040101010101" charset="-122"/>
                </a:endParaRPr>
              </a:p>
            </p:txBody>
          </p:sp>
          <p:sp>
            <p:nvSpPr>
              <p:cNvPr id="4" name="图形"/>
              <p:cNvSpPr/>
              <p:nvPr/>
            </p:nvSpPr>
            <p:spPr>
              <a:xfrm>
                <a:off x="9043" y="5223"/>
                <a:ext cx="705" cy="705"/>
              </a:xfrm>
              <a:prstGeom prst="ellipse">
                <a:avLst/>
              </a:prstGeom>
              <a:solidFill>
                <a:srgbClr val="F8C538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阿里巴巴普惠体" panose="00020600040101010101" charset="-122"/>
                </a:endParaRPr>
              </a:p>
            </p:txBody>
          </p:sp>
          <p:sp>
            <p:nvSpPr>
              <p:cNvPr id="5" name="图形"/>
              <p:cNvSpPr/>
              <p:nvPr/>
            </p:nvSpPr>
            <p:spPr>
              <a:xfrm>
                <a:off x="9787" y="5223"/>
                <a:ext cx="705" cy="705"/>
              </a:xfrm>
              <a:prstGeom prst="ellipse">
                <a:avLst/>
              </a:prstGeom>
              <a:gradFill>
                <a:gsLst>
                  <a:gs pos="0">
                    <a:srgbClr val="73DC6B"/>
                  </a:gs>
                  <a:gs pos="91000">
                    <a:srgbClr val="00B745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阿里巴巴普惠体" panose="00020600040101010101" charset="-122"/>
                </a:endParaRPr>
              </a:p>
            </p:txBody>
          </p:sp>
        </p:grpSp>
        <p:sp>
          <p:nvSpPr>
            <p:cNvPr id="10" name="图形"/>
            <p:cNvSpPr txBox="1"/>
            <p:nvPr/>
          </p:nvSpPr>
          <p:spPr>
            <a:xfrm>
              <a:off x="9042" y="3532"/>
              <a:ext cx="4722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charset="-122"/>
                </a:rPr>
                <a:t>第二章节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</a:endParaRPr>
            </a:p>
          </p:txBody>
        </p:sp>
      </p:grpSp>
      <p:pic>
        <p:nvPicPr>
          <p:cNvPr id="12" name="图形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flipH="1">
            <a:off x="10235565" y="1450340"/>
            <a:ext cx="1793240" cy="15557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1092200" y="488950"/>
            <a:ext cx="287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68400" y="438150"/>
            <a:ext cx="5307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核心功能</a:t>
            </a:r>
            <a:r>
              <a:rPr lang="en-US" altLang="zh-CN" sz="2800"/>
              <a:t>-</a:t>
            </a:r>
            <a:r>
              <a:rPr lang="zh-CN" altLang="en-US" sz="2800"/>
              <a:t>主页与</a:t>
            </a:r>
            <a:r>
              <a:rPr lang="zh-CN" altLang="en-US" sz="2800"/>
              <a:t>用户页</a:t>
            </a:r>
            <a:endParaRPr lang="zh-CN" altLang="en-US" sz="28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36600" y="1238250"/>
            <a:ext cx="1910080" cy="40957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75" y="1196975"/>
            <a:ext cx="2261870" cy="4911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5334000"/>
            <a:ext cx="2107565" cy="117157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2451100" y="1987550"/>
            <a:ext cx="546100" cy="254000"/>
          </a:xfrm>
          <a:prstGeom prst="straightConnector1">
            <a:avLst/>
          </a:prstGeom>
          <a:ln w="19050">
            <a:solidFill>
              <a:srgbClr val="B6D54D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594100" y="1657350"/>
            <a:ext cx="1308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</a:t>
            </a:r>
            <a:r>
              <a:rPr lang="zh-CN" altLang="en-US"/>
              <a:t>信息</a:t>
            </a:r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2336800" y="3521075"/>
            <a:ext cx="635000" cy="0"/>
          </a:xfrm>
          <a:prstGeom prst="straightConnector1">
            <a:avLst/>
          </a:prstGeom>
          <a:ln w="19050">
            <a:solidFill>
              <a:srgbClr val="B6D54D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2646680" y="5048250"/>
            <a:ext cx="629920" cy="152400"/>
          </a:xfrm>
          <a:prstGeom prst="straightConnector1">
            <a:avLst/>
          </a:prstGeom>
          <a:ln w="19050">
            <a:solidFill>
              <a:srgbClr val="B6D54D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2750820" y="5854700"/>
            <a:ext cx="546100" cy="254000"/>
          </a:xfrm>
          <a:prstGeom prst="straightConnector1">
            <a:avLst/>
          </a:prstGeom>
          <a:ln w="19050">
            <a:solidFill>
              <a:srgbClr val="B6D54D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585845" y="3327400"/>
            <a:ext cx="111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服务</a:t>
            </a:r>
            <a:r>
              <a:rPr lang="zh-CN" altLang="en-US"/>
              <a:t>入口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902710" y="5689600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资讯内容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037965" y="4547870"/>
            <a:ext cx="928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导航栏</a:t>
            </a:r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8115300" y="2114550"/>
            <a:ext cx="596900" cy="165100"/>
          </a:xfrm>
          <a:prstGeom prst="straightConnector1">
            <a:avLst/>
          </a:prstGeom>
          <a:ln w="19050">
            <a:solidFill>
              <a:srgbClr val="B6D54D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8115300" y="3346450"/>
            <a:ext cx="660400" cy="0"/>
          </a:xfrm>
          <a:prstGeom prst="straightConnector1">
            <a:avLst/>
          </a:prstGeom>
          <a:ln w="19050">
            <a:solidFill>
              <a:srgbClr val="B6D54D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8229600" y="4552950"/>
            <a:ext cx="622300" cy="127000"/>
          </a:xfrm>
          <a:prstGeom prst="straightConnector1">
            <a:avLst/>
          </a:prstGeom>
          <a:ln w="19050">
            <a:solidFill>
              <a:srgbClr val="B6D54D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296400" y="4375150"/>
            <a:ext cx="1562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用户功能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9296400" y="3152775"/>
            <a:ext cx="1562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任务统计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9156700" y="1873250"/>
            <a:ext cx="1562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用户信息</a:t>
            </a:r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3296920" y="1492885"/>
            <a:ext cx="1669415" cy="723265"/>
          </a:xfrm>
          <a:prstGeom prst="roundRect">
            <a:avLst/>
          </a:prstGeom>
          <a:noFill/>
          <a:ln w="28575">
            <a:solidFill>
              <a:srgbClr val="E799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9049385" y="4197350"/>
            <a:ext cx="1669415" cy="723265"/>
          </a:xfrm>
          <a:prstGeom prst="roundRect">
            <a:avLst/>
          </a:prstGeom>
          <a:noFill/>
          <a:ln w="28575">
            <a:solidFill>
              <a:srgbClr val="E799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9049385" y="2972435"/>
            <a:ext cx="1669415" cy="723265"/>
          </a:xfrm>
          <a:prstGeom prst="roundRect">
            <a:avLst/>
          </a:prstGeom>
          <a:noFill/>
          <a:ln w="28575">
            <a:solidFill>
              <a:srgbClr val="E799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864600" y="1670050"/>
            <a:ext cx="1669415" cy="723265"/>
          </a:xfrm>
          <a:prstGeom prst="roundRect">
            <a:avLst/>
          </a:prstGeom>
          <a:noFill/>
          <a:ln w="28575">
            <a:solidFill>
              <a:srgbClr val="E799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3614420" y="5512435"/>
            <a:ext cx="1669415" cy="723265"/>
          </a:xfrm>
          <a:prstGeom prst="roundRect">
            <a:avLst/>
          </a:prstGeom>
          <a:noFill/>
          <a:ln w="28575">
            <a:solidFill>
              <a:srgbClr val="E799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3672205" y="4375150"/>
            <a:ext cx="1669415" cy="723265"/>
          </a:xfrm>
          <a:prstGeom prst="roundRect">
            <a:avLst/>
          </a:prstGeom>
          <a:noFill/>
          <a:ln w="28575">
            <a:solidFill>
              <a:srgbClr val="E799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3296920" y="3152775"/>
            <a:ext cx="1669415" cy="723265"/>
          </a:xfrm>
          <a:prstGeom prst="roundRect">
            <a:avLst/>
          </a:prstGeom>
          <a:noFill/>
          <a:ln w="28575">
            <a:solidFill>
              <a:srgbClr val="E799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1092200" y="488950"/>
            <a:ext cx="287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68400" y="438150"/>
            <a:ext cx="5307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核心功能</a:t>
            </a:r>
            <a:r>
              <a:rPr lang="en-US" altLang="zh-CN" sz="2800"/>
              <a:t>-</a:t>
            </a:r>
            <a:r>
              <a:rPr lang="zh-CN" altLang="en-US" sz="2800"/>
              <a:t>代办订单流程</a:t>
            </a:r>
            <a:endParaRPr lang="zh-CN" altLang="en-US" sz="2800"/>
          </a:p>
        </p:txBody>
      </p:sp>
      <p:grpSp>
        <p:nvGrpSpPr>
          <p:cNvPr id="15" name="组合 14"/>
          <p:cNvGrpSpPr/>
          <p:nvPr/>
        </p:nvGrpSpPr>
        <p:grpSpPr>
          <a:xfrm>
            <a:off x="3659505" y="1605915"/>
            <a:ext cx="8110855" cy="4700166"/>
            <a:chOff x="1012" y="1863"/>
            <a:chExt cx="16732" cy="84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167" y="1863"/>
              <a:ext cx="3075" cy="67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4" y="1863"/>
              <a:ext cx="3070" cy="6699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466" y="1876"/>
              <a:ext cx="3132" cy="671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012" y="4630"/>
              <a:ext cx="4040" cy="3600"/>
            </a:xfrm>
            <a:prstGeom prst="rect">
              <a:avLst/>
            </a:prstGeom>
            <a:noFill/>
            <a:ln w="28575">
              <a:solidFill>
                <a:srgbClr val="E7990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3685" y="2490"/>
              <a:ext cx="4040" cy="6400"/>
            </a:xfrm>
            <a:prstGeom prst="rect">
              <a:avLst/>
            </a:prstGeom>
            <a:noFill/>
            <a:ln w="28575">
              <a:solidFill>
                <a:srgbClr val="E7990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239" y="7189"/>
              <a:ext cx="4040" cy="1922"/>
            </a:xfrm>
            <a:prstGeom prst="rect">
              <a:avLst/>
            </a:prstGeom>
            <a:noFill/>
            <a:ln w="28575">
              <a:solidFill>
                <a:srgbClr val="E7990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630" y="9709"/>
              <a:ext cx="2994" cy="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b="1">
                  <a:solidFill>
                    <a:srgbClr val="92D050"/>
                  </a:solidFill>
                </a:rPr>
                <a:t>代办服务入口</a:t>
              </a:r>
              <a:endParaRPr lang="zh-CN" altLang="en-US" sz="1600" b="1">
                <a:solidFill>
                  <a:srgbClr val="92D05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285" y="9709"/>
              <a:ext cx="2134" cy="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b="1">
                  <a:solidFill>
                    <a:srgbClr val="92D050"/>
                  </a:solidFill>
                </a:rPr>
                <a:t>订单信息</a:t>
              </a:r>
              <a:endParaRPr lang="zh-CN" altLang="en-US" sz="1600" b="1">
                <a:solidFill>
                  <a:srgbClr val="92D05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186" y="9709"/>
              <a:ext cx="3558" cy="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b="1">
                  <a:solidFill>
                    <a:srgbClr val="92D050"/>
                  </a:solidFill>
                </a:rPr>
                <a:t>填写信息并发布</a:t>
              </a:r>
              <a:endParaRPr lang="zh-CN" altLang="en-US" sz="1600" b="1">
                <a:solidFill>
                  <a:srgbClr val="92D050"/>
                </a:solidFill>
              </a:endParaRPr>
            </a:p>
          </p:txBody>
        </p:sp>
        <p:sp>
          <p:nvSpPr>
            <p:cNvPr id="13" name="右箭头 12"/>
            <p:cNvSpPr/>
            <p:nvPr/>
          </p:nvSpPr>
          <p:spPr>
            <a:xfrm>
              <a:off x="5320" y="4390"/>
              <a:ext cx="1420" cy="460"/>
            </a:xfrm>
            <a:prstGeom prst="rightArrow">
              <a:avLst/>
            </a:prstGeom>
            <a:solidFill>
              <a:srgbClr val="B6D54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右箭头 13"/>
            <p:cNvSpPr/>
            <p:nvPr/>
          </p:nvSpPr>
          <p:spPr>
            <a:xfrm>
              <a:off x="11609" y="4350"/>
              <a:ext cx="1420" cy="460"/>
            </a:xfrm>
            <a:prstGeom prst="rightArrow">
              <a:avLst/>
            </a:prstGeom>
            <a:solidFill>
              <a:srgbClr val="B6D54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-1860550" y="1102360"/>
            <a:ext cx="5519420" cy="5519420"/>
            <a:chOff x="-2930" y="1736"/>
            <a:chExt cx="8692" cy="8692"/>
          </a:xfrm>
        </p:grpSpPr>
        <p:sp>
          <p:nvSpPr>
            <p:cNvPr id="16" name="图形"/>
            <p:cNvSpPr/>
            <p:nvPr>
              <p:custDataLst>
                <p:tags r:id="rId4"/>
              </p:custDataLst>
            </p:nvPr>
          </p:nvSpPr>
          <p:spPr>
            <a:xfrm>
              <a:off x="-2930" y="1736"/>
              <a:ext cx="8693" cy="8693"/>
            </a:xfrm>
            <a:prstGeom prst="ellipse">
              <a:avLst/>
            </a:prstGeom>
            <a:gradFill flip="none" rotWithShape="1">
              <a:gsLst>
                <a:gs pos="36000">
                  <a:schemeClr val="accent1">
                    <a:alpha val="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  <a:cs typeface="阿里巴巴普惠体" panose="00020600040101010101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827" y="3350"/>
              <a:ext cx="4329" cy="5063"/>
              <a:chOff x="827" y="3350"/>
              <a:chExt cx="4329" cy="5063"/>
            </a:xfrm>
          </p:grpSpPr>
          <p:grpSp>
            <p:nvGrpSpPr>
              <p:cNvPr id="17" name="组合 16"/>
              <p:cNvGrpSpPr/>
              <p:nvPr/>
            </p:nvGrpSpPr>
            <p:grpSpPr>
              <a:xfrm rot="0">
                <a:off x="827" y="7604"/>
                <a:ext cx="653" cy="652"/>
                <a:chOff x="2787623" y="7596567"/>
                <a:chExt cx="1501407" cy="1500651"/>
              </a:xfrm>
              <a:gradFill>
                <a:gsLst>
                  <a:gs pos="0">
                    <a:schemeClr val="accent2"/>
                  </a:gs>
                  <a:gs pos="78000">
                    <a:schemeClr val="accent1"/>
                  </a:gs>
                </a:gsLst>
                <a:lin ang="13500000" scaled="1"/>
              </a:gradFill>
            </p:grpSpPr>
            <p:sp>
              <p:nvSpPr>
                <p:cNvPr id="18" name="图形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2787623" y="7596567"/>
                  <a:ext cx="1501407" cy="1500651"/>
                </a:xfrm>
                <a:custGeom>
                  <a:avLst/>
                  <a:gdLst>
                    <a:gd name="connsiteX0" fmla="*/ 771839 w 1501407"/>
                    <a:gd name="connsiteY0" fmla="*/ 450902 h 1500651"/>
                    <a:gd name="connsiteX1" fmla="*/ 905665 w 1501407"/>
                    <a:gd name="connsiteY1" fmla="*/ 565297 h 1500651"/>
                    <a:gd name="connsiteX2" fmla="*/ 1185129 w 1501407"/>
                    <a:gd name="connsiteY2" fmla="*/ 350794 h 1500651"/>
                    <a:gd name="connsiteX3" fmla="*/ 1433731 w 1501407"/>
                    <a:gd name="connsiteY3" fmla="*/ 530245 h 1500651"/>
                    <a:gd name="connsiteX4" fmla="*/ 1335719 w 1501407"/>
                    <a:gd name="connsiteY4" fmla="*/ 850190 h 1500651"/>
                    <a:gd name="connsiteX5" fmla="*/ 1426397 w 1501407"/>
                    <a:gd name="connsiteY5" fmla="*/ 850380 h 1500651"/>
                    <a:gd name="connsiteX6" fmla="*/ 1498977 w 1501407"/>
                    <a:gd name="connsiteY6" fmla="*/ 940963 h 1500651"/>
                    <a:gd name="connsiteX7" fmla="*/ 1448971 w 1501407"/>
                    <a:gd name="connsiteY7" fmla="*/ 996684 h 1500651"/>
                    <a:gd name="connsiteX8" fmla="*/ 1448971 w 1501407"/>
                    <a:gd name="connsiteY8" fmla="*/ 1051453 h 1500651"/>
                    <a:gd name="connsiteX9" fmla="*/ 1449066 w 1501407"/>
                    <a:gd name="connsiteY9" fmla="*/ 1198328 h 1500651"/>
                    <a:gd name="connsiteX10" fmla="*/ 1449066 w 1501407"/>
                    <a:gd name="connsiteY10" fmla="*/ 1251002 h 1500651"/>
                    <a:gd name="connsiteX11" fmla="*/ 1448114 w 1501407"/>
                    <a:gd name="connsiteY11" fmla="*/ 1398258 h 1500651"/>
                    <a:gd name="connsiteX12" fmla="*/ 1448209 w 1501407"/>
                    <a:gd name="connsiteY12" fmla="*/ 1406926 h 1500651"/>
                    <a:gd name="connsiteX13" fmla="*/ 1372009 w 1501407"/>
                    <a:gd name="connsiteY13" fmla="*/ 1500176 h 1500651"/>
                    <a:gd name="connsiteX14" fmla="*/ 1143504 w 1501407"/>
                    <a:gd name="connsiteY14" fmla="*/ 1500557 h 1500651"/>
                    <a:gd name="connsiteX15" fmla="*/ 100803 w 1501407"/>
                    <a:gd name="connsiteY15" fmla="*/ 1500557 h 1500651"/>
                    <a:gd name="connsiteX16" fmla="*/ 26412 w 1501407"/>
                    <a:gd name="connsiteY16" fmla="*/ 1475506 h 1500651"/>
                    <a:gd name="connsiteX17" fmla="*/ 46224 w 1501407"/>
                    <a:gd name="connsiteY17" fmla="*/ 1338822 h 1500651"/>
                    <a:gd name="connsiteX18" fmla="*/ 101374 w 1501407"/>
                    <a:gd name="connsiteY18" fmla="*/ 1242429 h 1500651"/>
                    <a:gd name="connsiteX19" fmla="*/ 100326 w 1501407"/>
                    <a:gd name="connsiteY19" fmla="*/ 861524 h 1500651"/>
                    <a:gd name="connsiteX20" fmla="*/ 338070 w 1501407"/>
                    <a:gd name="connsiteY20" fmla="*/ 453950 h 1500651"/>
                    <a:gd name="connsiteX21" fmla="*/ 350834 w 1501407"/>
                    <a:gd name="connsiteY21" fmla="*/ 430137 h 1500651"/>
                    <a:gd name="connsiteX22" fmla="*/ 350739 w 1501407"/>
                    <a:gd name="connsiteY22" fmla="*/ 427756 h 1500651"/>
                    <a:gd name="connsiteX23" fmla="*/ 321783 w 1501407"/>
                    <a:gd name="connsiteY23" fmla="*/ 259449 h 1500651"/>
                    <a:gd name="connsiteX24" fmla="*/ 255774 w 1501407"/>
                    <a:gd name="connsiteY24" fmla="*/ 46184 h 1500651"/>
                    <a:gd name="connsiteX25" fmla="*/ 293208 w 1501407"/>
                    <a:gd name="connsiteY25" fmla="*/ 2084 h 1500651"/>
                    <a:gd name="connsiteX26" fmla="*/ 357692 w 1501407"/>
                    <a:gd name="connsiteY26" fmla="*/ 29325 h 1500651"/>
                    <a:gd name="connsiteX27" fmla="*/ 468944 w 1501407"/>
                    <a:gd name="connsiteY27" fmla="*/ 28087 h 1500651"/>
                    <a:gd name="connsiteX28" fmla="*/ 632298 w 1501407"/>
                    <a:gd name="connsiteY28" fmla="*/ 27992 h 1500651"/>
                    <a:gd name="connsiteX29" fmla="*/ 745455 w 1501407"/>
                    <a:gd name="connsiteY29" fmla="*/ 28087 h 1500651"/>
                    <a:gd name="connsiteX30" fmla="*/ 812701 w 1501407"/>
                    <a:gd name="connsiteY30" fmla="*/ 1512 h 1500651"/>
                    <a:gd name="connsiteX31" fmla="*/ 846420 w 1501407"/>
                    <a:gd name="connsiteY31" fmla="*/ 41327 h 1500651"/>
                    <a:gd name="connsiteX32" fmla="*/ 759837 w 1501407"/>
                    <a:gd name="connsiteY32" fmla="*/ 320409 h 1500651"/>
                    <a:gd name="connsiteX33" fmla="*/ 752598 w 1501407"/>
                    <a:gd name="connsiteY33" fmla="*/ 342983 h 1500651"/>
                    <a:gd name="connsiteX34" fmla="*/ 758504 w 1501407"/>
                    <a:gd name="connsiteY34" fmla="*/ 378797 h 1500651"/>
                    <a:gd name="connsiteX35" fmla="*/ 771839 w 1501407"/>
                    <a:gd name="connsiteY35" fmla="*/ 450902 h 1500651"/>
                    <a:gd name="connsiteX36" fmla="*/ 901760 w 1501407"/>
                    <a:gd name="connsiteY36" fmla="*/ 1153085 h 1500651"/>
                    <a:gd name="connsiteX37" fmla="*/ 902236 w 1501407"/>
                    <a:gd name="connsiteY37" fmla="*/ 1114413 h 1500651"/>
                    <a:gd name="connsiteX38" fmla="*/ 888806 w 1501407"/>
                    <a:gd name="connsiteY38" fmla="*/ 1088696 h 1500651"/>
                    <a:gd name="connsiteX39" fmla="*/ 853563 w 1501407"/>
                    <a:gd name="connsiteY39" fmla="*/ 1040690 h 1500651"/>
                    <a:gd name="connsiteX40" fmla="*/ 903570 w 1501407"/>
                    <a:gd name="connsiteY40" fmla="*/ 950678 h 1500651"/>
                    <a:gd name="connsiteX41" fmla="*/ 927001 w 1501407"/>
                    <a:gd name="connsiteY41" fmla="*/ 869811 h 1500651"/>
                    <a:gd name="connsiteX42" fmla="*/ 1008154 w 1501407"/>
                    <a:gd name="connsiteY42" fmla="*/ 843236 h 1500651"/>
                    <a:gd name="connsiteX43" fmla="*/ 913190 w 1501407"/>
                    <a:gd name="connsiteY43" fmla="*/ 707124 h 1500651"/>
                    <a:gd name="connsiteX44" fmla="*/ 894902 w 1501407"/>
                    <a:gd name="connsiteY44" fmla="*/ 648545 h 1500651"/>
                    <a:gd name="connsiteX45" fmla="*/ 772982 w 1501407"/>
                    <a:gd name="connsiteY45" fmla="*/ 517100 h 1500651"/>
                    <a:gd name="connsiteX46" fmla="*/ 681161 w 1501407"/>
                    <a:gd name="connsiteY46" fmla="*/ 503956 h 1500651"/>
                    <a:gd name="connsiteX47" fmla="*/ 696496 w 1501407"/>
                    <a:gd name="connsiteY47" fmla="*/ 556343 h 1500651"/>
                    <a:gd name="connsiteX48" fmla="*/ 683256 w 1501407"/>
                    <a:gd name="connsiteY48" fmla="*/ 597968 h 1500651"/>
                    <a:gd name="connsiteX49" fmla="*/ 648300 w 1501407"/>
                    <a:gd name="connsiteY49" fmla="*/ 572441 h 1500651"/>
                    <a:gd name="connsiteX50" fmla="*/ 633917 w 1501407"/>
                    <a:gd name="connsiteY50" fmla="*/ 522149 h 1500651"/>
                    <a:gd name="connsiteX51" fmla="*/ 604485 w 1501407"/>
                    <a:gd name="connsiteY51" fmla="*/ 499670 h 1500651"/>
                    <a:gd name="connsiteX52" fmla="*/ 549716 w 1501407"/>
                    <a:gd name="connsiteY52" fmla="*/ 500051 h 1500651"/>
                    <a:gd name="connsiteX53" fmla="*/ 476564 w 1501407"/>
                    <a:gd name="connsiteY53" fmla="*/ 550533 h 1500651"/>
                    <a:gd name="connsiteX54" fmla="*/ 475611 w 1501407"/>
                    <a:gd name="connsiteY54" fmla="*/ 552724 h 1500651"/>
                    <a:gd name="connsiteX55" fmla="*/ 441607 w 1501407"/>
                    <a:gd name="connsiteY55" fmla="*/ 572441 h 1500651"/>
                    <a:gd name="connsiteX56" fmla="*/ 428177 w 1501407"/>
                    <a:gd name="connsiteY56" fmla="*/ 536627 h 1500651"/>
                    <a:gd name="connsiteX57" fmla="*/ 438654 w 1501407"/>
                    <a:gd name="connsiteY57" fmla="*/ 502527 h 1500651"/>
                    <a:gd name="connsiteX58" fmla="*/ 403888 w 1501407"/>
                    <a:gd name="connsiteY58" fmla="*/ 496241 h 1500651"/>
                    <a:gd name="connsiteX59" fmla="*/ 355596 w 1501407"/>
                    <a:gd name="connsiteY59" fmla="*/ 500813 h 1500651"/>
                    <a:gd name="connsiteX60" fmla="*/ 151285 w 1501407"/>
                    <a:gd name="connsiteY60" fmla="*/ 843903 h 1500651"/>
                    <a:gd name="connsiteX61" fmla="*/ 150714 w 1501407"/>
                    <a:gd name="connsiteY61" fmla="*/ 1277291 h 1500651"/>
                    <a:gd name="connsiteX62" fmla="*/ 94707 w 1501407"/>
                    <a:gd name="connsiteY62" fmla="*/ 1368540 h 1500651"/>
                    <a:gd name="connsiteX63" fmla="*/ 67941 w 1501407"/>
                    <a:gd name="connsiteY63" fmla="*/ 1383304 h 1500651"/>
                    <a:gd name="connsiteX64" fmla="*/ 53082 w 1501407"/>
                    <a:gd name="connsiteY64" fmla="*/ 1419499 h 1500651"/>
                    <a:gd name="connsiteX65" fmla="*/ 82610 w 1501407"/>
                    <a:gd name="connsiteY65" fmla="*/ 1448645 h 1500651"/>
                    <a:gd name="connsiteX66" fmla="*/ 105946 w 1501407"/>
                    <a:gd name="connsiteY66" fmla="*/ 1449884 h 1500651"/>
                    <a:gd name="connsiteX67" fmla="*/ 827465 w 1501407"/>
                    <a:gd name="connsiteY67" fmla="*/ 1449884 h 1500651"/>
                    <a:gd name="connsiteX68" fmla="*/ 853659 w 1501407"/>
                    <a:gd name="connsiteY68" fmla="*/ 1449884 h 1500651"/>
                    <a:gd name="connsiteX69" fmla="*/ 901855 w 1501407"/>
                    <a:gd name="connsiteY69" fmla="*/ 1352538 h 1500651"/>
                    <a:gd name="connsiteX70" fmla="*/ 901855 w 1501407"/>
                    <a:gd name="connsiteY70" fmla="*/ 1296341 h 1500651"/>
                    <a:gd name="connsiteX71" fmla="*/ 850706 w 1501407"/>
                    <a:gd name="connsiteY71" fmla="*/ 1225284 h 1500651"/>
                    <a:gd name="connsiteX72" fmla="*/ 901760 w 1501407"/>
                    <a:gd name="connsiteY72" fmla="*/ 1153085 h 1500651"/>
                    <a:gd name="connsiteX73" fmla="*/ 1174461 w 1501407"/>
                    <a:gd name="connsiteY73" fmla="*/ 400324 h 1500651"/>
                    <a:gd name="connsiteX74" fmla="*/ 950814 w 1501407"/>
                    <a:gd name="connsiteY74" fmla="*/ 625304 h 1500651"/>
                    <a:gd name="connsiteX75" fmla="*/ 1174746 w 1501407"/>
                    <a:gd name="connsiteY75" fmla="*/ 849904 h 1500651"/>
                    <a:gd name="connsiteX76" fmla="*/ 1400394 w 1501407"/>
                    <a:gd name="connsiteY76" fmla="*/ 624828 h 1500651"/>
                    <a:gd name="connsiteX77" fmla="*/ 1174461 w 1501407"/>
                    <a:gd name="connsiteY77" fmla="*/ 400324 h 1500651"/>
                    <a:gd name="connsiteX78" fmla="*/ 698115 w 1501407"/>
                    <a:gd name="connsiteY78" fmla="*/ 349270 h 1500651"/>
                    <a:gd name="connsiteX79" fmla="*/ 787841 w 1501407"/>
                    <a:gd name="connsiteY79" fmla="*/ 60948 h 1500651"/>
                    <a:gd name="connsiteX80" fmla="*/ 766695 w 1501407"/>
                    <a:gd name="connsiteY80" fmla="*/ 74093 h 1500651"/>
                    <a:gd name="connsiteX81" fmla="*/ 607152 w 1501407"/>
                    <a:gd name="connsiteY81" fmla="*/ 72378 h 1500651"/>
                    <a:gd name="connsiteX82" fmla="*/ 492375 w 1501407"/>
                    <a:gd name="connsiteY82" fmla="*/ 73235 h 1500651"/>
                    <a:gd name="connsiteX83" fmla="*/ 338832 w 1501407"/>
                    <a:gd name="connsiteY83" fmla="*/ 77141 h 1500651"/>
                    <a:gd name="connsiteX84" fmla="*/ 319782 w 1501407"/>
                    <a:gd name="connsiteY84" fmla="*/ 64472 h 1500651"/>
                    <a:gd name="connsiteX85" fmla="*/ 315210 w 1501407"/>
                    <a:gd name="connsiteY85" fmla="*/ 67235 h 1500651"/>
                    <a:gd name="connsiteX86" fmla="*/ 403412 w 1501407"/>
                    <a:gd name="connsiteY86" fmla="*/ 349746 h 1500651"/>
                    <a:gd name="connsiteX87" fmla="*/ 466563 w 1501407"/>
                    <a:gd name="connsiteY87" fmla="*/ 349746 h 1500651"/>
                    <a:gd name="connsiteX88" fmla="*/ 449513 w 1501407"/>
                    <a:gd name="connsiteY88" fmla="*/ 287834 h 1500651"/>
                    <a:gd name="connsiteX89" fmla="*/ 426558 w 1501407"/>
                    <a:gd name="connsiteY89" fmla="*/ 203061 h 1500651"/>
                    <a:gd name="connsiteX90" fmla="*/ 444560 w 1501407"/>
                    <a:gd name="connsiteY90" fmla="*/ 175153 h 1500651"/>
                    <a:gd name="connsiteX91" fmla="*/ 473516 w 1501407"/>
                    <a:gd name="connsiteY91" fmla="*/ 192488 h 1500651"/>
                    <a:gd name="connsiteX92" fmla="*/ 481422 w 1501407"/>
                    <a:gd name="connsiteY92" fmla="*/ 217063 h 1500651"/>
                    <a:gd name="connsiteX93" fmla="*/ 519522 w 1501407"/>
                    <a:gd name="connsiteY93" fmla="*/ 350127 h 1500651"/>
                    <a:gd name="connsiteX94" fmla="*/ 542286 w 1501407"/>
                    <a:gd name="connsiteY94" fmla="*/ 350127 h 1500651"/>
                    <a:gd name="connsiteX95" fmla="*/ 594102 w 1501407"/>
                    <a:gd name="connsiteY95" fmla="*/ 313932 h 1500651"/>
                    <a:gd name="connsiteX96" fmla="*/ 626392 w 1501407"/>
                    <a:gd name="connsiteY96" fmla="*/ 219635 h 1500651"/>
                    <a:gd name="connsiteX97" fmla="*/ 657634 w 1501407"/>
                    <a:gd name="connsiteY97" fmla="*/ 201918 h 1500651"/>
                    <a:gd name="connsiteX98" fmla="*/ 673827 w 1501407"/>
                    <a:gd name="connsiteY98" fmla="*/ 234208 h 1500651"/>
                    <a:gd name="connsiteX99" fmla="*/ 668207 w 1501407"/>
                    <a:gd name="connsiteY99" fmla="*/ 252401 h 1500651"/>
                    <a:gd name="connsiteX100" fmla="*/ 636012 w 1501407"/>
                    <a:gd name="connsiteY100" fmla="*/ 349651 h 1500651"/>
                    <a:gd name="connsiteX101" fmla="*/ 698115 w 1501407"/>
                    <a:gd name="connsiteY101" fmla="*/ 349270 h 1500651"/>
                    <a:gd name="connsiteX102" fmla="*/ 1200845 w 1501407"/>
                    <a:gd name="connsiteY102" fmla="*/ 950107 h 1500651"/>
                    <a:gd name="connsiteX103" fmla="*/ 1200845 w 1501407"/>
                    <a:gd name="connsiteY103" fmla="*/ 950012 h 1500651"/>
                    <a:gd name="connsiteX104" fmla="*/ 1374581 w 1501407"/>
                    <a:gd name="connsiteY104" fmla="*/ 950012 h 1500651"/>
                    <a:gd name="connsiteX105" fmla="*/ 1426683 w 1501407"/>
                    <a:gd name="connsiteY105" fmla="*/ 948678 h 1500651"/>
                    <a:gd name="connsiteX106" fmla="*/ 1448781 w 1501407"/>
                    <a:gd name="connsiteY106" fmla="*/ 924294 h 1500651"/>
                    <a:gd name="connsiteX107" fmla="*/ 1427445 w 1501407"/>
                    <a:gd name="connsiteY107" fmla="*/ 901529 h 1500651"/>
                    <a:gd name="connsiteX108" fmla="*/ 1411157 w 1501407"/>
                    <a:gd name="connsiteY108" fmla="*/ 900386 h 1500651"/>
                    <a:gd name="connsiteX109" fmla="*/ 987580 w 1501407"/>
                    <a:gd name="connsiteY109" fmla="*/ 900196 h 1500651"/>
                    <a:gd name="connsiteX110" fmla="*/ 951671 w 1501407"/>
                    <a:gd name="connsiteY110" fmla="*/ 924675 h 1500651"/>
                    <a:gd name="connsiteX111" fmla="*/ 989104 w 1501407"/>
                    <a:gd name="connsiteY111" fmla="*/ 950202 h 1500651"/>
                    <a:gd name="connsiteX112" fmla="*/ 1200845 w 1501407"/>
                    <a:gd name="connsiteY112" fmla="*/ 950107 h 1500651"/>
                    <a:gd name="connsiteX113" fmla="*/ 1201131 w 1501407"/>
                    <a:gd name="connsiteY113" fmla="*/ 1150132 h 1500651"/>
                    <a:gd name="connsiteX114" fmla="*/ 1420015 w 1501407"/>
                    <a:gd name="connsiteY114" fmla="*/ 1150132 h 1500651"/>
                    <a:gd name="connsiteX115" fmla="*/ 1450019 w 1501407"/>
                    <a:gd name="connsiteY115" fmla="*/ 1124224 h 1500651"/>
                    <a:gd name="connsiteX116" fmla="*/ 1420587 w 1501407"/>
                    <a:gd name="connsiteY116" fmla="*/ 1100316 h 1500651"/>
                    <a:gd name="connsiteX117" fmla="*/ 980436 w 1501407"/>
                    <a:gd name="connsiteY117" fmla="*/ 1101078 h 1500651"/>
                    <a:gd name="connsiteX118" fmla="*/ 956433 w 1501407"/>
                    <a:gd name="connsiteY118" fmla="*/ 1112222 h 1500651"/>
                    <a:gd name="connsiteX119" fmla="*/ 955005 w 1501407"/>
                    <a:gd name="connsiteY119" fmla="*/ 1135559 h 1500651"/>
                    <a:gd name="connsiteX120" fmla="*/ 982246 w 1501407"/>
                    <a:gd name="connsiteY120" fmla="*/ 1149465 h 1500651"/>
                    <a:gd name="connsiteX121" fmla="*/ 1201131 w 1501407"/>
                    <a:gd name="connsiteY121" fmla="*/ 1150132 h 1500651"/>
                    <a:gd name="connsiteX122" fmla="*/ 1203226 w 1501407"/>
                    <a:gd name="connsiteY122" fmla="*/ 1300341 h 1500651"/>
                    <a:gd name="connsiteX123" fmla="*/ 1203226 w 1501407"/>
                    <a:gd name="connsiteY123" fmla="*/ 1300532 h 1500651"/>
                    <a:gd name="connsiteX124" fmla="*/ 1022346 w 1501407"/>
                    <a:gd name="connsiteY124" fmla="*/ 1300532 h 1500651"/>
                    <a:gd name="connsiteX125" fmla="*/ 977103 w 1501407"/>
                    <a:gd name="connsiteY125" fmla="*/ 1300627 h 1500651"/>
                    <a:gd name="connsiteX126" fmla="*/ 951480 w 1501407"/>
                    <a:gd name="connsiteY126" fmla="*/ 1325678 h 1500651"/>
                    <a:gd name="connsiteX127" fmla="*/ 978246 w 1501407"/>
                    <a:gd name="connsiteY127" fmla="*/ 1349871 h 1500651"/>
                    <a:gd name="connsiteX128" fmla="*/ 987771 w 1501407"/>
                    <a:gd name="connsiteY128" fmla="*/ 1349966 h 1500651"/>
                    <a:gd name="connsiteX129" fmla="*/ 1413824 w 1501407"/>
                    <a:gd name="connsiteY129" fmla="*/ 1350062 h 1500651"/>
                    <a:gd name="connsiteX130" fmla="*/ 1430112 w 1501407"/>
                    <a:gd name="connsiteY130" fmla="*/ 1349014 h 1500651"/>
                    <a:gd name="connsiteX131" fmla="*/ 1448971 w 1501407"/>
                    <a:gd name="connsiteY131" fmla="*/ 1325963 h 1500651"/>
                    <a:gd name="connsiteX132" fmla="*/ 1428873 w 1501407"/>
                    <a:gd name="connsiteY132" fmla="*/ 1301675 h 1500651"/>
                    <a:gd name="connsiteX133" fmla="*/ 1407918 w 1501407"/>
                    <a:gd name="connsiteY133" fmla="*/ 1300341 h 1500651"/>
                    <a:gd name="connsiteX134" fmla="*/ 1203226 w 1501407"/>
                    <a:gd name="connsiteY134" fmla="*/ 1300341 h 1500651"/>
                    <a:gd name="connsiteX135" fmla="*/ 1151315 w 1501407"/>
                    <a:gd name="connsiteY135" fmla="*/ 1050119 h 1500651"/>
                    <a:gd name="connsiteX136" fmla="*/ 1367818 w 1501407"/>
                    <a:gd name="connsiteY136" fmla="*/ 1050024 h 1500651"/>
                    <a:gd name="connsiteX137" fmla="*/ 1396203 w 1501407"/>
                    <a:gd name="connsiteY137" fmla="*/ 1013258 h 1500651"/>
                    <a:gd name="connsiteX138" fmla="*/ 1365437 w 1501407"/>
                    <a:gd name="connsiteY138" fmla="*/ 1001161 h 1500651"/>
                    <a:gd name="connsiteX139" fmla="*/ 1106071 w 1501407"/>
                    <a:gd name="connsiteY139" fmla="*/ 1000399 h 1500651"/>
                    <a:gd name="connsiteX140" fmla="*/ 934812 w 1501407"/>
                    <a:gd name="connsiteY140" fmla="*/ 1000399 h 1500651"/>
                    <a:gd name="connsiteX141" fmla="*/ 901665 w 1501407"/>
                    <a:gd name="connsiteY141" fmla="*/ 1022973 h 1500651"/>
                    <a:gd name="connsiteX142" fmla="*/ 934812 w 1501407"/>
                    <a:gd name="connsiteY142" fmla="*/ 1050215 h 1500651"/>
                    <a:gd name="connsiteX143" fmla="*/ 1151315 w 1501407"/>
                    <a:gd name="connsiteY143" fmla="*/ 1050119 h 1500651"/>
                    <a:gd name="connsiteX144" fmla="*/ 1149315 w 1501407"/>
                    <a:gd name="connsiteY144" fmla="*/ 1250144 h 1500651"/>
                    <a:gd name="connsiteX145" fmla="*/ 1149315 w 1501407"/>
                    <a:gd name="connsiteY145" fmla="*/ 1250049 h 1500651"/>
                    <a:gd name="connsiteX146" fmla="*/ 1363341 w 1501407"/>
                    <a:gd name="connsiteY146" fmla="*/ 1250144 h 1500651"/>
                    <a:gd name="connsiteX147" fmla="*/ 1399441 w 1501407"/>
                    <a:gd name="connsiteY147" fmla="*/ 1225951 h 1500651"/>
                    <a:gd name="connsiteX148" fmla="*/ 1362484 w 1501407"/>
                    <a:gd name="connsiteY148" fmla="*/ 1200424 h 1500651"/>
                    <a:gd name="connsiteX149" fmla="*/ 1195987 w 1501407"/>
                    <a:gd name="connsiteY149" fmla="*/ 1200424 h 1500651"/>
                    <a:gd name="connsiteX150" fmla="*/ 934335 w 1501407"/>
                    <a:gd name="connsiteY150" fmla="*/ 1200519 h 1500651"/>
                    <a:gd name="connsiteX151" fmla="*/ 902046 w 1501407"/>
                    <a:gd name="connsiteY151" fmla="*/ 1230428 h 1500651"/>
                    <a:gd name="connsiteX152" fmla="*/ 935193 w 1501407"/>
                    <a:gd name="connsiteY152" fmla="*/ 1250335 h 1500651"/>
                    <a:gd name="connsiteX153" fmla="*/ 1149315 w 1501407"/>
                    <a:gd name="connsiteY153" fmla="*/ 1250144 h 1500651"/>
                    <a:gd name="connsiteX154" fmla="*/ 1153315 w 1501407"/>
                    <a:gd name="connsiteY154" fmla="*/ 1400354 h 1500651"/>
                    <a:gd name="connsiteX155" fmla="*/ 996343 w 1501407"/>
                    <a:gd name="connsiteY155" fmla="*/ 1400354 h 1500651"/>
                    <a:gd name="connsiteX156" fmla="*/ 925191 w 1501407"/>
                    <a:gd name="connsiteY156" fmla="*/ 1401973 h 1500651"/>
                    <a:gd name="connsiteX157" fmla="*/ 903379 w 1501407"/>
                    <a:gd name="connsiteY157" fmla="*/ 1423214 h 1500651"/>
                    <a:gd name="connsiteX158" fmla="*/ 924239 w 1501407"/>
                    <a:gd name="connsiteY158" fmla="*/ 1449217 h 1500651"/>
                    <a:gd name="connsiteX159" fmla="*/ 942813 w 1501407"/>
                    <a:gd name="connsiteY159" fmla="*/ 1450169 h 1500651"/>
                    <a:gd name="connsiteX160" fmla="*/ 1361341 w 1501407"/>
                    <a:gd name="connsiteY160" fmla="*/ 1450169 h 1500651"/>
                    <a:gd name="connsiteX161" fmla="*/ 1379915 w 1501407"/>
                    <a:gd name="connsiteY161" fmla="*/ 1448836 h 1500651"/>
                    <a:gd name="connsiteX162" fmla="*/ 1398679 w 1501407"/>
                    <a:gd name="connsiteY162" fmla="*/ 1423404 h 1500651"/>
                    <a:gd name="connsiteX163" fmla="*/ 1378867 w 1501407"/>
                    <a:gd name="connsiteY163" fmla="*/ 1401687 h 1500651"/>
                    <a:gd name="connsiteX164" fmla="*/ 1357912 w 1501407"/>
                    <a:gd name="connsiteY164" fmla="*/ 1400449 h 1500651"/>
                    <a:gd name="connsiteX165" fmla="*/ 1153315 w 1501407"/>
                    <a:gd name="connsiteY165" fmla="*/ 1400354 h 1500651"/>
                    <a:gd name="connsiteX166" fmla="*/ 563241 w 1501407"/>
                    <a:gd name="connsiteY166" fmla="*/ 400133 h 1500651"/>
                    <a:gd name="connsiteX167" fmla="*/ 434749 w 1501407"/>
                    <a:gd name="connsiteY167" fmla="*/ 400133 h 1500651"/>
                    <a:gd name="connsiteX168" fmla="*/ 401793 w 1501407"/>
                    <a:gd name="connsiteY168" fmla="*/ 425089 h 1500651"/>
                    <a:gd name="connsiteX169" fmla="*/ 434940 w 1501407"/>
                    <a:gd name="connsiteY169" fmla="*/ 450044 h 1500651"/>
                    <a:gd name="connsiteX170" fmla="*/ 692019 w 1501407"/>
                    <a:gd name="connsiteY170" fmla="*/ 450140 h 1500651"/>
                    <a:gd name="connsiteX171" fmla="*/ 725452 w 1501407"/>
                    <a:gd name="connsiteY171" fmla="*/ 424994 h 1500651"/>
                    <a:gd name="connsiteX172" fmla="*/ 691924 w 1501407"/>
                    <a:gd name="connsiteY172" fmla="*/ 400038 h 1500651"/>
                    <a:gd name="connsiteX173" fmla="*/ 563241 w 1501407"/>
                    <a:gd name="connsiteY173" fmla="*/ 400133 h 1500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</a:cxnLst>
                  <a:rect l="l" t="t" r="r" b="b"/>
                  <a:pathLst>
                    <a:path w="1501407" h="1500651">
                      <a:moveTo>
                        <a:pt x="771839" y="450902"/>
                      </a:moveTo>
                      <a:cubicBezTo>
                        <a:pt x="818892" y="491097"/>
                        <a:pt x="862612" y="528435"/>
                        <a:pt x="905665" y="565297"/>
                      </a:cubicBezTo>
                      <a:cubicBezTo>
                        <a:pt x="946146" y="429947"/>
                        <a:pt x="1036920" y="350794"/>
                        <a:pt x="1185129" y="350794"/>
                      </a:cubicBezTo>
                      <a:cubicBezTo>
                        <a:pt x="1296666" y="350794"/>
                        <a:pt x="1394393" y="424327"/>
                        <a:pt x="1433731" y="530245"/>
                      </a:cubicBezTo>
                      <a:cubicBezTo>
                        <a:pt x="1471164" y="631305"/>
                        <a:pt x="1449543" y="758369"/>
                        <a:pt x="1335719" y="850190"/>
                      </a:cubicBezTo>
                      <a:cubicBezTo>
                        <a:pt x="1369437" y="850190"/>
                        <a:pt x="1397917" y="849428"/>
                        <a:pt x="1426397" y="850380"/>
                      </a:cubicBezTo>
                      <a:cubicBezTo>
                        <a:pt x="1475736" y="851904"/>
                        <a:pt x="1509169" y="893909"/>
                        <a:pt x="1498977" y="940963"/>
                      </a:cubicBezTo>
                      <a:cubicBezTo>
                        <a:pt x="1492977" y="968681"/>
                        <a:pt x="1474593" y="986397"/>
                        <a:pt x="1448971" y="996684"/>
                      </a:cubicBezTo>
                      <a:cubicBezTo>
                        <a:pt x="1448971" y="1015163"/>
                        <a:pt x="1448971" y="1032974"/>
                        <a:pt x="1448971" y="1051453"/>
                      </a:cubicBezTo>
                      <a:cubicBezTo>
                        <a:pt x="1515837" y="1083647"/>
                        <a:pt x="1521837" y="1162800"/>
                        <a:pt x="1449066" y="1198328"/>
                      </a:cubicBezTo>
                      <a:cubicBezTo>
                        <a:pt x="1449066" y="1215854"/>
                        <a:pt x="1449066" y="1232999"/>
                        <a:pt x="1449066" y="1251002"/>
                      </a:cubicBezTo>
                      <a:cubicBezTo>
                        <a:pt x="1520028" y="1285673"/>
                        <a:pt x="1517265" y="1367111"/>
                        <a:pt x="1448114" y="1398258"/>
                      </a:cubicBezTo>
                      <a:cubicBezTo>
                        <a:pt x="1448114" y="1400925"/>
                        <a:pt x="1447638" y="1404068"/>
                        <a:pt x="1448209" y="1406926"/>
                      </a:cubicBezTo>
                      <a:cubicBezTo>
                        <a:pt x="1458115" y="1459980"/>
                        <a:pt x="1426397" y="1499604"/>
                        <a:pt x="1372009" y="1500176"/>
                      </a:cubicBezTo>
                      <a:cubicBezTo>
                        <a:pt x="1295809" y="1500938"/>
                        <a:pt x="1219704" y="1500557"/>
                        <a:pt x="1143504" y="1500557"/>
                      </a:cubicBezTo>
                      <a:cubicBezTo>
                        <a:pt x="795937" y="1500557"/>
                        <a:pt x="448370" y="1500366"/>
                        <a:pt x="100803" y="1500557"/>
                      </a:cubicBezTo>
                      <a:cubicBezTo>
                        <a:pt x="72799" y="1500557"/>
                        <a:pt x="47177" y="1495794"/>
                        <a:pt x="26412" y="1475506"/>
                      </a:cubicBezTo>
                      <a:cubicBezTo>
                        <a:pt x="-14926" y="1435025"/>
                        <a:pt x="-7306" y="1361968"/>
                        <a:pt x="46224" y="1338822"/>
                      </a:cubicBezTo>
                      <a:cubicBezTo>
                        <a:pt x="92897" y="1318629"/>
                        <a:pt x="102422" y="1288911"/>
                        <a:pt x="101374" y="1242429"/>
                      </a:cubicBezTo>
                      <a:cubicBezTo>
                        <a:pt x="98517" y="1115556"/>
                        <a:pt x="99564" y="988493"/>
                        <a:pt x="100326" y="861524"/>
                      </a:cubicBezTo>
                      <a:cubicBezTo>
                        <a:pt x="101469" y="680359"/>
                        <a:pt x="179955" y="543770"/>
                        <a:pt x="338070" y="453950"/>
                      </a:cubicBezTo>
                      <a:cubicBezTo>
                        <a:pt x="348357" y="448139"/>
                        <a:pt x="354644" y="442424"/>
                        <a:pt x="350834" y="430137"/>
                      </a:cubicBezTo>
                      <a:cubicBezTo>
                        <a:pt x="350643" y="429375"/>
                        <a:pt x="350548" y="428518"/>
                        <a:pt x="350739" y="427756"/>
                      </a:cubicBezTo>
                      <a:cubicBezTo>
                        <a:pt x="371884" y="366415"/>
                        <a:pt x="336927" y="314313"/>
                        <a:pt x="321783" y="259449"/>
                      </a:cubicBezTo>
                      <a:cubicBezTo>
                        <a:pt x="301875" y="187726"/>
                        <a:pt x="277777" y="117241"/>
                        <a:pt x="255774" y="46184"/>
                      </a:cubicBezTo>
                      <a:cubicBezTo>
                        <a:pt x="244535" y="9799"/>
                        <a:pt x="255965" y="-5251"/>
                        <a:pt x="293208" y="2084"/>
                      </a:cubicBezTo>
                      <a:cubicBezTo>
                        <a:pt x="315687" y="6560"/>
                        <a:pt x="338451" y="16657"/>
                        <a:pt x="357692" y="29325"/>
                      </a:cubicBezTo>
                      <a:cubicBezTo>
                        <a:pt x="398173" y="55900"/>
                        <a:pt x="429320" y="57138"/>
                        <a:pt x="468944" y="28087"/>
                      </a:cubicBezTo>
                      <a:cubicBezTo>
                        <a:pt x="519998" y="-9346"/>
                        <a:pt x="581148" y="-9346"/>
                        <a:pt x="632298" y="27992"/>
                      </a:cubicBezTo>
                      <a:cubicBezTo>
                        <a:pt x="672684" y="57519"/>
                        <a:pt x="702878" y="55805"/>
                        <a:pt x="745455" y="28087"/>
                      </a:cubicBezTo>
                      <a:cubicBezTo>
                        <a:pt x="765362" y="15133"/>
                        <a:pt x="789270" y="5894"/>
                        <a:pt x="812701" y="1512"/>
                      </a:cubicBezTo>
                      <a:cubicBezTo>
                        <a:pt x="844515" y="-4489"/>
                        <a:pt x="855849" y="10561"/>
                        <a:pt x="846420" y="41327"/>
                      </a:cubicBezTo>
                      <a:cubicBezTo>
                        <a:pt x="817845" y="134481"/>
                        <a:pt x="788698" y="227350"/>
                        <a:pt x="759837" y="320409"/>
                      </a:cubicBezTo>
                      <a:cubicBezTo>
                        <a:pt x="757456" y="327934"/>
                        <a:pt x="755742" y="335840"/>
                        <a:pt x="752598" y="342983"/>
                      </a:cubicBezTo>
                      <a:cubicBezTo>
                        <a:pt x="746693" y="356509"/>
                        <a:pt x="747169" y="366701"/>
                        <a:pt x="758504" y="378797"/>
                      </a:cubicBezTo>
                      <a:cubicBezTo>
                        <a:pt x="778983" y="400514"/>
                        <a:pt x="778030" y="427756"/>
                        <a:pt x="771839" y="450902"/>
                      </a:cubicBezTo>
                      <a:close/>
                      <a:moveTo>
                        <a:pt x="901760" y="1153085"/>
                      </a:moveTo>
                      <a:cubicBezTo>
                        <a:pt x="901760" y="1138035"/>
                        <a:pt x="899950" y="1125843"/>
                        <a:pt x="902236" y="1114413"/>
                      </a:cubicBezTo>
                      <a:cubicBezTo>
                        <a:pt x="904903" y="1100697"/>
                        <a:pt x="897664" y="1096792"/>
                        <a:pt x="888806" y="1088696"/>
                      </a:cubicBezTo>
                      <a:cubicBezTo>
                        <a:pt x="874233" y="1075456"/>
                        <a:pt x="859755" y="1058787"/>
                        <a:pt x="853563" y="1040690"/>
                      </a:cubicBezTo>
                      <a:cubicBezTo>
                        <a:pt x="841848" y="1006304"/>
                        <a:pt x="858897" y="979253"/>
                        <a:pt x="903570" y="950678"/>
                      </a:cubicBezTo>
                      <a:cubicBezTo>
                        <a:pt x="897474" y="920008"/>
                        <a:pt x="898426" y="887147"/>
                        <a:pt x="927001" y="869811"/>
                      </a:cubicBezTo>
                      <a:cubicBezTo>
                        <a:pt x="951004" y="855238"/>
                        <a:pt x="981579" y="851428"/>
                        <a:pt x="1008154" y="843236"/>
                      </a:cubicBezTo>
                      <a:cubicBezTo>
                        <a:pt x="964339" y="810185"/>
                        <a:pt x="931668" y="763512"/>
                        <a:pt x="913190" y="707124"/>
                      </a:cubicBezTo>
                      <a:cubicBezTo>
                        <a:pt x="906808" y="687693"/>
                        <a:pt x="904522" y="666167"/>
                        <a:pt x="894902" y="648545"/>
                      </a:cubicBezTo>
                      <a:cubicBezTo>
                        <a:pt x="865565" y="594729"/>
                        <a:pt x="822417" y="553295"/>
                        <a:pt x="772982" y="517100"/>
                      </a:cubicBezTo>
                      <a:cubicBezTo>
                        <a:pt x="743740" y="495669"/>
                        <a:pt x="714975" y="494050"/>
                        <a:pt x="681161" y="503956"/>
                      </a:cubicBezTo>
                      <a:cubicBezTo>
                        <a:pt x="686400" y="521672"/>
                        <a:pt x="691257" y="539103"/>
                        <a:pt x="696496" y="556343"/>
                      </a:cubicBezTo>
                      <a:cubicBezTo>
                        <a:pt x="701735" y="573488"/>
                        <a:pt x="704592" y="591014"/>
                        <a:pt x="683256" y="597968"/>
                      </a:cubicBezTo>
                      <a:cubicBezTo>
                        <a:pt x="662111" y="604921"/>
                        <a:pt x="653253" y="590252"/>
                        <a:pt x="648300" y="572441"/>
                      </a:cubicBezTo>
                      <a:cubicBezTo>
                        <a:pt x="643537" y="555677"/>
                        <a:pt x="637632" y="539198"/>
                        <a:pt x="633917" y="522149"/>
                      </a:cubicBezTo>
                      <a:cubicBezTo>
                        <a:pt x="630297" y="505480"/>
                        <a:pt x="622392" y="498146"/>
                        <a:pt x="604485" y="499670"/>
                      </a:cubicBezTo>
                      <a:cubicBezTo>
                        <a:pt x="586387" y="501194"/>
                        <a:pt x="568004" y="500051"/>
                        <a:pt x="549716" y="500051"/>
                      </a:cubicBezTo>
                      <a:cubicBezTo>
                        <a:pt x="495995" y="500051"/>
                        <a:pt x="495995" y="500051"/>
                        <a:pt x="476564" y="550533"/>
                      </a:cubicBezTo>
                      <a:cubicBezTo>
                        <a:pt x="476278" y="551295"/>
                        <a:pt x="475802" y="551962"/>
                        <a:pt x="475611" y="552724"/>
                      </a:cubicBezTo>
                      <a:cubicBezTo>
                        <a:pt x="470849" y="570726"/>
                        <a:pt x="458752" y="578251"/>
                        <a:pt x="441607" y="572441"/>
                      </a:cubicBezTo>
                      <a:cubicBezTo>
                        <a:pt x="424272" y="566630"/>
                        <a:pt x="424367" y="551486"/>
                        <a:pt x="428177" y="536627"/>
                      </a:cubicBezTo>
                      <a:cubicBezTo>
                        <a:pt x="431034" y="525482"/>
                        <a:pt x="434844" y="514624"/>
                        <a:pt x="438654" y="502527"/>
                      </a:cubicBezTo>
                      <a:cubicBezTo>
                        <a:pt x="425224" y="500336"/>
                        <a:pt x="412556" y="501575"/>
                        <a:pt x="403888" y="496241"/>
                      </a:cubicBezTo>
                      <a:cubicBezTo>
                        <a:pt x="385505" y="485096"/>
                        <a:pt x="371217" y="491669"/>
                        <a:pt x="355596" y="500813"/>
                      </a:cubicBezTo>
                      <a:cubicBezTo>
                        <a:pt x="224913" y="577965"/>
                        <a:pt x="154524" y="692456"/>
                        <a:pt x="151285" y="843903"/>
                      </a:cubicBezTo>
                      <a:cubicBezTo>
                        <a:pt x="148142" y="988302"/>
                        <a:pt x="150237" y="1132796"/>
                        <a:pt x="150714" y="1277291"/>
                      </a:cubicBezTo>
                      <a:cubicBezTo>
                        <a:pt x="150809" y="1319963"/>
                        <a:pt x="133283" y="1350252"/>
                        <a:pt x="94707" y="1368540"/>
                      </a:cubicBezTo>
                      <a:cubicBezTo>
                        <a:pt x="85372" y="1372922"/>
                        <a:pt x="73656" y="1375874"/>
                        <a:pt x="67941" y="1383304"/>
                      </a:cubicBezTo>
                      <a:cubicBezTo>
                        <a:pt x="60036" y="1393686"/>
                        <a:pt x="50415" y="1409212"/>
                        <a:pt x="53082" y="1419499"/>
                      </a:cubicBezTo>
                      <a:cubicBezTo>
                        <a:pt x="56130" y="1431119"/>
                        <a:pt x="70989" y="1440930"/>
                        <a:pt x="82610" y="1448645"/>
                      </a:cubicBezTo>
                      <a:cubicBezTo>
                        <a:pt x="88230" y="1452360"/>
                        <a:pt x="98040" y="1449884"/>
                        <a:pt x="105946" y="1449884"/>
                      </a:cubicBezTo>
                      <a:cubicBezTo>
                        <a:pt x="346452" y="1449884"/>
                        <a:pt x="586959" y="1449884"/>
                        <a:pt x="827465" y="1449884"/>
                      </a:cubicBezTo>
                      <a:cubicBezTo>
                        <a:pt x="835942" y="1449884"/>
                        <a:pt x="844419" y="1449884"/>
                        <a:pt x="853659" y="1449884"/>
                      </a:cubicBezTo>
                      <a:cubicBezTo>
                        <a:pt x="843562" y="1401687"/>
                        <a:pt x="862326" y="1370636"/>
                        <a:pt x="901855" y="1352538"/>
                      </a:cubicBezTo>
                      <a:cubicBezTo>
                        <a:pt x="901855" y="1332536"/>
                        <a:pt x="901855" y="1314533"/>
                        <a:pt x="901855" y="1296341"/>
                      </a:cubicBezTo>
                      <a:cubicBezTo>
                        <a:pt x="870232" y="1282720"/>
                        <a:pt x="851087" y="1259955"/>
                        <a:pt x="850706" y="1225284"/>
                      </a:cubicBezTo>
                      <a:cubicBezTo>
                        <a:pt x="850515" y="1189565"/>
                        <a:pt x="871280" y="1167086"/>
                        <a:pt x="901760" y="1153085"/>
                      </a:cubicBezTo>
                      <a:close/>
                      <a:moveTo>
                        <a:pt x="1174461" y="400324"/>
                      </a:moveTo>
                      <a:cubicBezTo>
                        <a:pt x="1051683" y="400610"/>
                        <a:pt x="950528" y="502527"/>
                        <a:pt x="950814" y="625304"/>
                      </a:cubicBezTo>
                      <a:cubicBezTo>
                        <a:pt x="951195" y="748939"/>
                        <a:pt x="1051588" y="849713"/>
                        <a:pt x="1174746" y="849904"/>
                      </a:cubicBezTo>
                      <a:cubicBezTo>
                        <a:pt x="1299619" y="850190"/>
                        <a:pt x="1400298" y="749796"/>
                        <a:pt x="1400394" y="624828"/>
                      </a:cubicBezTo>
                      <a:cubicBezTo>
                        <a:pt x="1400584" y="500432"/>
                        <a:pt x="1299524" y="399943"/>
                        <a:pt x="1174461" y="400324"/>
                      </a:cubicBezTo>
                      <a:close/>
                      <a:moveTo>
                        <a:pt x="698115" y="349270"/>
                      </a:moveTo>
                      <a:cubicBezTo>
                        <a:pt x="727833" y="253925"/>
                        <a:pt x="756885" y="160484"/>
                        <a:pt x="787841" y="60948"/>
                      </a:cubicBezTo>
                      <a:cubicBezTo>
                        <a:pt x="776887" y="67711"/>
                        <a:pt x="771648" y="70664"/>
                        <a:pt x="766695" y="74093"/>
                      </a:cubicBezTo>
                      <a:cubicBezTo>
                        <a:pt x="715641" y="109145"/>
                        <a:pt x="657634" y="108573"/>
                        <a:pt x="607152" y="72378"/>
                      </a:cubicBezTo>
                      <a:cubicBezTo>
                        <a:pt x="564956" y="42089"/>
                        <a:pt x="535143" y="42279"/>
                        <a:pt x="492375" y="73235"/>
                      </a:cubicBezTo>
                      <a:cubicBezTo>
                        <a:pt x="445227" y="107335"/>
                        <a:pt x="387410" y="108859"/>
                        <a:pt x="338832" y="77141"/>
                      </a:cubicBezTo>
                      <a:cubicBezTo>
                        <a:pt x="332451" y="72950"/>
                        <a:pt x="326164" y="68663"/>
                        <a:pt x="319782" y="64472"/>
                      </a:cubicBezTo>
                      <a:cubicBezTo>
                        <a:pt x="318258" y="65425"/>
                        <a:pt x="316734" y="66282"/>
                        <a:pt x="315210" y="67235"/>
                      </a:cubicBezTo>
                      <a:cubicBezTo>
                        <a:pt x="344833" y="162008"/>
                        <a:pt x="374456" y="256782"/>
                        <a:pt x="403412" y="349746"/>
                      </a:cubicBezTo>
                      <a:cubicBezTo>
                        <a:pt x="425129" y="349746"/>
                        <a:pt x="444560" y="349746"/>
                        <a:pt x="466563" y="349746"/>
                      </a:cubicBezTo>
                      <a:cubicBezTo>
                        <a:pt x="460371" y="327267"/>
                        <a:pt x="454942" y="307550"/>
                        <a:pt x="449513" y="287834"/>
                      </a:cubicBezTo>
                      <a:cubicBezTo>
                        <a:pt x="441798" y="259640"/>
                        <a:pt x="433320" y="231541"/>
                        <a:pt x="426558" y="203061"/>
                      </a:cubicBezTo>
                      <a:cubicBezTo>
                        <a:pt x="423224" y="188964"/>
                        <a:pt x="429987" y="175153"/>
                        <a:pt x="444560" y="175153"/>
                      </a:cubicBezTo>
                      <a:cubicBezTo>
                        <a:pt x="454371" y="175153"/>
                        <a:pt x="465896" y="184392"/>
                        <a:pt x="473516" y="192488"/>
                      </a:cubicBezTo>
                      <a:cubicBezTo>
                        <a:pt x="478850" y="198108"/>
                        <a:pt x="479040" y="208681"/>
                        <a:pt x="481422" y="217063"/>
                      </a:cubicBezTo>
                      <a:cubicBezTo>
                        <a:pt x="493995" y="260973"/>
                        <a:pt x="506568" y="304979"/>
                        <a:pt x="519522" y="350127"/>
                      </a:cubicBezTo>
                      <a:cubicBezTo>
                        <a:pt x="528189" y="350127"/>
                        <a:pt x="535238" y="350127"/>
                        <a:pt x="542286" y="350127"/>
                      </a:cubicBezTo>
                      <a:cubicBezTo>
                        <a:pt x="581434" y="350318"/>
                        <a:pt x="581529" y="350318"/>
                        <a:pt x="594102" y="313932"/>
                      </a:cubicBezTo>
                      <a:cubicBezTo>
                        <a:pt x="604961" y="282500"/>
                        <a:pt x="615629" y="251067"/>
                        <a:pt x="626392" y="219635"/>
                      </a:cubicBezTo>
                      <a:cubicBezTo>
                        <a:pt x="631536" y="204490"/>
                        <a:pt x="642204" y="197537"/>
                        <a:pt x="657634" y="201918"/>
                      </a:cubicBezTo>
                      <a:cubicBezTo>
                        <a:pt x="673922" y="206490"/>
                        <a:pt x="676589" y="219539"/>
                        <a:pt x="673827" y="234208"/>
                      </a:cubicBezTo>
                      <a:cubicBezTo>
                        <a:pt x="672684" y="240399"/>
                        <a:pt x="670207" y="246305"/>
                        <a:pt x="668207" y="252401"/>
                      </a:cubicBezTo>
                      <a:cubicBezTo>
                        <a:pt x="657634" y="284309"/>
                        <a:pt x="647061" y="316218"/>
                        <a:pt x="636012" y="349651"/>
                      </a:cubicBezTo>
                      <a:cubicBezTo>
                        <a:pt x="658301" y="349270"/>
                        <a:pt x="677256" y="349270"/>
                        <a:pt x="698115" y="349270"/>
                      </a:cubicBezTo>
                      <a:close/>
                      <a:moveTo>
                        <a:pt x="1200845" y="950107"/>
                      </a:moveTo>
                      <a:cubicBezTo>
                        <a:pt x="1200845" y="950107"/>
                        <a:pt x="1200845" y="950012"/>
                        <a:pt x="1200845" y="950012"/>
                      </a:cubicBezTo>
                      <a:cubicBezTo>
                        <a:pt x="1258757" y="950012"/>
                        <a:pt x="1316669" y="950012"/>
                        <a:pt x="1374581" y="950012"/>
                      </a:cubicBezTo>
                      <a:cubicBezTo>
                        <a:pt x="1392012" y="950012"/>
                        <a:pt x="1410204" y="952679"/>
                        <a:pt x="1426683" y="948678"/>
                      </a:cubicBezTo>
                      <a:cubicBezTo>
                        <a:pt x="1436017" y="946392"/>
                        <a:pt x="1447447" y="933629"/>
                        <a:pt x="1448781" y="924294"/>
                      </a:cubicBezTo>
                      <a:cubicBezTo>
                        <a:pt x="1449733" y="917722"/>
                        <a:pt x="1436017" y="908006"/>
                        <a:pt x="1427445" y="901529"/>
                      </a:cubicBezTo>
                      <a:cubicBezTo>
                        <a:pt x="1423825" y="898767"/>
                        <a:pt x="1416681" y="900386"/>
                        <a:pt x="1411157" y="900386"/>
                      </a:cubicBezTo>
                      <a:cubicBezTo>
                        <a:pt x="1269996" y="900291"/>
                        <a:pt x="1128836" y="900386"/>
                        <a:pt x="987580" y="900196"/>
                      </a:cubicBezTo>
                      <a:cubicBezTo>
                        <a:pt x="969578" y="900196"/>
                        <a:pt x="951766" y="902482"/>
                        <a:pt x="951671" y="924675"/>
                      </a:cubicBezTo>
                      <a:cubicBezTo>
                        <a:pt x="951576" y="948392"/>
                        <a:pt x="970245" y="950297"/>
                        <a:pt x="989104" y="950202"/>
                      </a:cubicBezTo>
                      <a:cubicBezTo>
                        <a:pt x="1059684" y="949916"/>
                        <a:pt x="1130265" y="950107"/>
                        <a:pt x="1200845" y="950107"/>
                      </a:cubicBezTo>
                      <a:close/>
                      <a:moveTo>
                        <a:pt x="1201131" y="1150132"/>
                      </a:moveTo>
                      <a:cubicBezTo>
                        <a:pt x="1274092" y="1150132"/>
                        <a:pt x="1347054" y="1150132"/>
                        <a:pt x="1420015" y="1150132"/>
                      </a:cubicBezTo>
                      <a:cubicBezTo>
                        <a:pt x="1437636" y="1150132"/>
                        <a:pt x="1450400" y="1142988"/>
                        <a:pt x="1450019" y="1124224"/>
                      </a:cubicBezTo>
                      <a:cubicBezTo>
                        <a:pt x="1449638" y="1106888"/>
                        <a:pt x="1437065" y="1100316"/>
                        <a:pt x="1420587" y="1100316"/>
                      </a:cubicBezTo>
                      <a:cubicBezTo>
                        <a:pt x="1273902" y="1100411"/>
                        <a:pt x="1127121" y="1100316"/>
                        <a:pt x="980436" y="1101078"/>
                      </a:cubicBezTo>
                      <a:cubicBezTo>
                        <a:pt x="972150" y="1101078"/>
                        <a:pt x="961482" y="1105936"/>
                        <a:pt x="956433" y="1112222"/>
                      </a:cubicBezTo>
                      <a:cubicBezTo>
                        <a:pt x="952242" y="1117461"/>
                        <a:pt x="951195" y="1131177"/>
                        <a:pt x="955005" y="1135559"/>
                      </a:cubicBezTo>
                      <a:cubicBezTo>
                        <a:pt x="961386" y="1142798"/>
                        <a:pt x="972816" y="1149275"/>
                        <a:pt x="982246" y="1149465"/>
                      </a:cubicBezTo>
                      <a:cubicBezTo>
                        <a:pt x="1055208" y="1150608"/>
                        <a:pt x="1128169" y="1150132"/>
                        <a:pt x="1201131" y="1150132"/>
                      </a:cubicBezTo>
                      <a:close/>
                      <a:moveTo>
                        <a:pt x="1203226" y="1300341"/>
                      </a:moveTo>
                      <a:cubicBezTo>
                        <a:pt x="1203226" y="1300436"/>
                        <a:pt x="1203226" y="1300436"/>
                        <a:pt x="1203226" y="1300532"/>
                      </a:cubicBezTo>
                      <a:cubicBezTo>
                        <a:pt x="1142933" y="1300532"/>
                        <a:pt x="1082640" y="1300532"/>
                        <a:pt x="1022346" y="1300532"/>
                      </a:cubicBezTo>
                      <a:cubicBezTo>
                        <a:pt x="1007297" y="1300532"/>
                        <a:pt x="992152" y="1300151"/>
                        <a:pt x="977103" y="1300627"/>
                      </a:cubicBezTo>
                      <a:cubicBezTo>
                        <a:pt x="961196" y="1301103"/>
                        <a:pt x="951195" y="1309676"/>
                        <a:pt x="951480" y="1325678"/>
                      </a:cubicBezTo>
                      <a:cubicBezTo>
                        <a:pt x="951766" y="1341680"/>
                        <a:pt x="962529" y="1349300"/>
                        <a:pt x="978246" y="1349871"/>
                      </a:cubicBezTo>
                      <a:cubicBezTo>
                        <a:pt x="981389" y="1349966"/>
                        <a:pt x="984627" y="1349966"/>
                        <a:pt x="987771" y="1349966"/>
                      </a:cubicBezTo>
                      <a:cubicBezTo>
                        <a:pt x="1129788" y="1350062"/>
                        <a:pt x="1271806" y="1350062"/>
                        <a:pt x="1413824" y="1350062"/>
                      </a:cubicBezTo>
                      <a:cubicBezTo>
                        <a:pt x="1419348" y="1350062"/>
                        <a:pt x="1426683" y="1351776"/>
                        <a:pt x="1430112" y="1349014"/>
                      </a:cubicBezTo>
                      <a:cubicBezTo>
                        <a:pt x="1437922" y="1342537"/>
                        <a:pt x="1449638" y="1333202"/>
                        <a:pt x="1448971" y="1325963"/>
                      </a:cubicBezTo>
                      <a:cubicBezTo>
                        <a:pt x="1448209" y="1317200"/>
                        <a:pt x="1437446" y="1307866"/>
                        <a:pt x="1428873" y="1301675"/>
                      </a:cubicBezTo>
                      <a:cubicBezTo>
                        <a:pt x="1424111" y="1298246"/>
                        <a:pt x="1415062" y="1300341"/>
                        <a:pt x="1407918" y="1300341"/>
                      </a:cubicBezTo>
                      <a:cubicBezTo>
                        <a:pt x="1339624" y="1300246"/>
                        <a:pt x="1271425" y="1300341"/>
                        <a:pt x="1203226" y="1300341"/>
                      </a:cubicBezTo>
                      <a:close/>
                      <a:moveTo>
                        <a:pt x="1151315" y="1050119"/>
                      </a:moveTo>
                      <a:cubicBezTo>
                        <a:pt x="1223514" y="1050119"/>
                        <a:pt x="1295619" y="1050310"/>
                        <a:pt x="1367818" y="1050024"/>
                      </a:cubicBezTo>
                      <a:cubicBezTo>
                        <a:pt x="1394202" y="1049929"/>
                        <a:pt x="1409728" y="1030022"/>
                        <a:pt x="1396203" y="1013258"/>
                      </a:cubicBezTo>
                      <a:cubicBezTo>
                        <a:pt x="1390107" y="1005638"/>
                        <a:pt x="1376010" y="1001256"/>
                        <a:pt x="1365437" y="1001161"/>
                      </a:cubicBezTo>
                      <a:cubicBezTo>
                        <a:pt x="1279045" y="1000113"/>
                        <a:pt x="1192558" y="1000399"/>
                        <a:pt x="1106071" y="1000399"/>
                      </a:cubicBezTo>
                      <a:cubicBezTo>
                        <a:pt x="1049016" y="1000399"/>
                        <a:pt x="991866" y="1000494"/>
                        <a:pt x="934812" y="1000399"/>
                      </a:cubicBezTo>
                      <a:cubicBezTo>
                        <a:pt x="918429" y="1000399"/>
                        <a:pt x="904141" y="1003352"/>
                        <a:pt x="901665" y="1022973"/>
                      </a:cubicBezTo>
                      <a:cubicBezTo>
                        <a:pt x="899474" y="1040118"/>
                        <a:pt x="911666" y="1050119"/>
                        <a:pt x="934812" y="1050215"/>
                      </a:cubicBezTo>
                      <a:cubicBezTo>
                        <a:pt x="1007011" y="1050215"/>
                        <a:pt x="1079211" y="1050119"/>
                        <a:pt x="1151315" y="1050119"/>
                      </a:cubicBezTo>
                      <a:close/>
                      <a:moveTo>
                        <a:pt x="1149315" y="1250144"/>
                      </a:moveTo>
                      <a:cubicBezTo>
                        <a:pt x="1149315" y="1250144"/>
                        <a:pt x="1149315" y="1250049"/>
                        <a:pt x="1149315" y="1250049"/>
                      </a:cubicBezTo>
                      <a:cubicBezTo>
                        <a:pt x="1220657" y="1250049"/>
                        <a:pt x="1291999" y="1249954"/>
                        <a:pt x="1363341" y="1250144"/>
                      </a:cubicBezTo>
                      <a:cubicBezTo>
                        <a:pt x="1381058" y="1250144"/>
                        <a:pt x="1398965" y="1248716"/>
                        <a:pt x="1399441" y="1225951"/>
                      </a:cubicBezTo>
                      <a:cubicBezTo>
                        <a:pt x="1399917" y="1201281"/>
                        <a:pt x="1380963" y="1200329"/>
                        <a:pt x="1362484" y="1200424"/>
                      </a:cubicBezTo>
                      <a:cubicBezTo>
                        <a:pt x="1306953" y="1200519"/>
                        <a:pt x="1251518" y="1200424"/>
                        <a:pt x="1195987" y="1200424"/>
                      </a:cubicBezTo>
                      <a:cubicBezTo>
                        <a:pt x="1108738" y="1200424"/>
                        <a:pt x="1021584" y="1200329"/>
                        <a:pt x="934335" y="1200519"/>
                      </a:cubicBezTo>
                      <a:cubicBezTo>
                        <a:pt x="910237" y="1200614"/>
                        <a:pt x="897855" y="1212425"/>
                        <a:pt x="902046" y="1230428"/>
                      </a:cubicBezTo>
                      <a:cubicBezTo>
                        <a:pt x="906141" y="1248049"/>
                        <a:pt x="919953" y="1250335"/>
                        <a:pt x="935193" y="1250335"/>
                      </a:cubicBezTo>
                      <a:cubicBezTo>
                        <a:pt x="1006630" y="1250049"/>
                        <a:pt x="1077972" y="1250144"/>
                        <a:pt x="1149315" y="1250144"/>
                      </a:cubicBezTo>
                      <a:close/>
                      <a:moveTo>
                        <a:pt x="1153315" y="1400354"/>
                      </a:moveTo>
                      <a:cubicBezTo>
                        <a:pt x="1101023" y="1400354"/>
                        <a:pt x="1048635" y="1400258"/>
                        <a:pt x="996343" y="1400354"/>
                      </a:cubicBezTo>
                      <a:cubicBezTo>
                        <a:pt x="972531" y="1400354"/>
                        <a:pt x="948528" y="1398830"/>
                        <a:pt x="925191" y="1401973"/>
                      </a:cubicBezTo>
                      <a:cubicBezTo>
                        <a:pt x="916524" y="1403116"/>
                        <a:pt x="902712" y="1416546"/>
                        <a:pt x="903379" y="1423214"/>
                      </a:cubicBezTo>
                      <a:cubicBezTo>
                        <a:pt x="904332" y="1432643"/>
                        <a:pt x="915571" y="1442073"/>
                        <a:pt x="924239" y="1449217"/>
                      </a:cubicBezTo>
                      <a:cubicBezTo>
                        <a:pt x="928049" y="1452360"/>
                        <a:pt x="936526" y="1450169"/>
                        <a:pt x="942813" y="1450169"/>
                      </a:cubicBezTo>
                      <a:cubicBezTo>
                        <a:pt x="1082354" y="1450169"/>
                        <a:pt x="1221800" y="1450169"/>
                        <a:pt x="1361341" y="1450169"/>
                      </a:cubicBezTo>
                      <a:cubicBezTo>
                        <a:pt x="1367628" y="1450169"/>
                        <a:pt x="1376105" y="1452170"/>
                        <a:pt x="1379915" y="1448836"/>
                      </a:cubicBezTo>
                      <a:cubicBezTo>
                        <a:pt x="1387916" y="1441883"/>
                        <a:pt x="1398203" y="1432358"/>
                        <a:pt x="1398679" y="1423404"/>
                      </a:cubicBezTo>
                      <a:cubicBezTo>
                        <a:pt x="1399060" y="1416356"/>
                        <a:pt x="1387249" y="1407021"/>
                        <a:pt x="1378867" y="1401687"/>
                      </a:cubicBezTo>
                      <a:cubicBezTo>
                        <a:pt x="1373724" y="1398353"/>
                        <a:pt x="1364961" y="1400449"/>
                        <a:pt x="1357912" y="1400449"/>
                      </a:cubicBezTo>
                      <a:cubicBezTo>
                        <a:pt x="1289618" y="1400354"/>
                        <a:pt x="1221514" y="1400354"/>
                        <a:pt x="1153315" y="1400354"/>
                      </a:cubicBezTo>
                      <a:close/>
                      <a:moveTo>
                        <a:pt x="563241" y="400133"/>
                      </a:moveTo>
                      <a:cubicBezTo>
                        <a:pt x="520379" y="400133"/>
                        <a:pt x="477516" y="400229"/>
                        <a:pt x="434749" y="400133"/>
                      </a:cubicBezTo>
                      <a:cubicBezTo>
                        <a:pt x="417223" y="400038"/>
                        <a:pt x="401697" y="403943"/>
                        <a:pt x="401793" y="425089"/>
                      </a:cubicBezTo>
                      <a:cubicBezTo>
                        <a:pt x="401888" y="446139"/>
                        <a:pt x="417318" y="450044"/>
                        <a:pt x="434940" y="450044"/>
                      </a:cubicBezTo>
                      <a:cubicBezTo>
                        <a:pt x="520665" y="449949"/>
                        <a:pt x="606294" y="449854"/>
                        <a:pt x="692019" y="450140"/>
                      </a:cubicBezTo>
                      <a:cubicBezTo>
                        <a:pt x="710212" y="450235"/>
                        <a:pt x="725452" y="444520"/>
                        <a:pt x="725452" y="424994"/>
                      </a:cubicBezTo>
                      <a:cubicBezTo>
                        <a:pt x="725452" y="405277"/>
                        <a:pt x="710022" y="399943"/>
                        <a:pt x="691924" y="400038"/>
                      </a:cubicBezTo>
                      <a:cubicBezTo>
                        <a:pt x="648871" y="400419"/>
                        <a:pt x="606104" y="400133"/>
                        <a:pt x="563241" y="400133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19" name="图形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3062542" y="8346649"/>
                  <a:ext cx="551594" cy="549878"/>
                </a:xfrm>
                <a:custGeom>
                  <a:avLst/>
                  <a:gdLst>
                    <a:gd name="connsiteX0" fmla="*/ 275750 w 551594"/>
                    <a:gd name="connsiteY0" fmla="*/ 549878 h 549878"/>
                    <a:gd name="connsiteX1" fmla="*/ 1 w 551594"/>
                    <a:gd name="connsiteY1" fmla="*/ 274415 h 549878"/>
                    <a:gd name="connsiteX2" fmla="*/ 276893 w 551594"/>
                    <a:gd name="connsiteY2" fmla="*/ 0 h 549878"/>
                    <a:gd name="connsiteX3" fmla="*/ 551594 w 551594"/>
                    <a:gd name="connsiteY3" fmla="*/ 274415 h 549878"/>
                    <a:gd name="connsiteX4" fmla="*/ 275750 w 551594"/>
                    <a:gd name="connsiteY4" fmla="*/ 549878 h 549878"/>
                    <a:gd name="connsiteX5" fmla="*/ 51627 w 551594"/>
                    <a:gd name="connsiteY5" fmla="*/ 274987 h 549878"/>
                    <a:gd name="connsiteX6" fmla="*/ 276893 w 551594"/>
                    <a:gd name="connsiteY6" fmla="*/ 499872 h 549878"/>
                    <a:gd name="connsiteX7" fmla="*/ 499778 w 551594"/>
                    <a:gd name="connsiteY7" fmla="*/ 275177 h 549878"/>
                    <a:gd name="connsiteX8" fmla="*/ 274607 w 551594"/>
                    <a:gd name="connsiteY8" fmla="*/ 50387 h 549878"/>
                    <a:gd name="connsiteX9" fmla="*/ 51627 w 551594"/>
                    <a:gd name="connsiteY9" fmla="*/ 274987 h 549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51594" h="549878">
                      <a:moveTo>
                        <a:pt x="275750" y="549878"/>
                      </a:moveTo>
                      <a:cubicBezTo>
                        <a:pt x="124017" y="549974"/>
                        <a:pt x="-475" y="425672"/>
                        <a:pt x="1" y="274415"/>
                      </a:cubicBezTo>
                      <a:cubicBezTo>
                        <a:pt x="382" y="123063"/>
                        <a:pt x="124779" y="-95"/>
                        <a:pt x="276893" y="0"/>
                      </a:cubicBezTo>
                      <a:cubicBezTo>
                        <a:pt x="426817" y="95"/>
                        <a:pt x="551689" y="124873"/>
                        <a:pt x="551594" y="274415"/>
                      </a:cubicBezTo>
                      <a:cubicBezTo>
                        <a:pt x="551404" y="426149"/>
                        <a:pt x="427674" y="549783"/>
                        <a:pt x="275750" y="549878"/>
                      </a:cubicBezTo>
                      <a:close/>
                      <a:moveTo>
                        <a:pt x="51627" y="274987"/>
                      </a:moveTo>
                      <a:cubicBezTo>
                        <a:pt x="51722" y="400431"/>
                        <a:pt x="151354" y="499872"/>
                        <a:pt x="276893" y="499872"/>
                      </a:cubicBezTo>
                      <a:cubicBezTo>
                        <a:pt x="400432" y="499777"/>
                        <a:pt x="499969" y="399479"/>
                        <a:pt x="499778" y="275177"/>
                      </a:cubicBezTo>
                      <a:cubicBezTo>
                        <a:pt x="499588" y="149447"/>
                        <a:pt x="399575" y="49625"/>
                        <a:pt x="274607" y="50387"/>
                      </a:cubicBezTo>
                      <a:cubicBezTo>
                        <a:pt x="150401" y="51054"/>
                        <a:pt x="51532" y="150590"/>
                        <a:pt x="51627" y="274987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20" name="图形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3315622" y="8554866"/>
                  <a:ext cx="39814" cy="239458"/>
                </a:xfrm>
                <a:custGeom>
                  <a:avLst/>
                  <a:gdLst>
                    <a:gd name="connsiteX0" fmla="*/ 19907 w 39814"/>
                    <a:gd name="connsiteY0" fmla="*/ 239459 h 239458"/>
                    <a:gd name="connsiteX1" fmla="*/ 0 w 39814"/>
                    <a:gd name="connsiteY1" fmla="*/ 219551 h 239458"/>
                    <a:gd name="connsiteX2" fmla="*/ 0 w 39814"/>
                    <a:gd name="connsiteY2" fmla="*/ 19907 h 239458"/>
                    <a:gd name="connsiteX3" fmla="*/ 19907 w 39814"/>
                    <a:gd name="connsiteY3" fmla="*/ 0 h 239458"/>
                    <a:gd name="connsiteX4" fmla="*/ 39815 w 39814"/>
                    <a:gd name="connsiteY4" fmla="*/ 19907 h 239458"/>
                    <a:gd name="connsiteX5" fmla="*/ 39815 w 39814"/>
                    <a:gd name="connsiteY5" fmla="*/ 219456 h 239458"/>
                    <a:gd name="connsiteX6" fmla="*/ 19907 w 39814"/>
                    <a:gd name="connsiteY6" fmla="*/ 239459 h 239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814" h="239458">
                      <a:moveTo>
                        <a:pt x="19907" y="239459"/>
                      </a:moveTo>
                      <a:cubicBezTo>
                        <a:pt x="8858" y="239459"/>
                        <a:pt x="0" y="230505"/>
                        <a:pt x="0" y="219551"/>
                      </a:cubicBezTo>
                      <a:lnTo>
                        <a:pt x="0" y="19907"/>
                      </a:lnTo>
                      <a:cubicBezTo>
                        <a:pt x="0" y="8858"/>
                        <a:pt x="8953" y="0"/>
                        <a:pt x="19907" y="0"/>
                      </a:cubicBezTo>
                      <a:cubicBezTo>
                        <a:pt x="30956" y="0"/>
                        <a:pt x="39815" y="8954"/>
                        <a:pt x="39815" y="19907"/>
                      </a:cubicBezTo>
                      <a:lnTo>
                        <a:pt x="39815" y="219456"/>
                      </a:lnTo>
                      <a:cubicBezTo>
                        <a:pt x="39815" y="230410"/>
                        <a:pt x="30861" y="239459"/>
                        <a:pt x="19907" y="239459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21" name="图形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3235708" y="8594871"/>
                  <a:ext cx="199454" cy="39814"/>
                </a:xfrm>
                <a:custGeom>
                  <a:avLst/>
                  <a:gdLst>
                    <a:gd name="connsiteX0" fmla="*/ 179546 w 199454"/>
                    <a:gd name="connsiteY0" fmla="*/ 39815 h 39814"/>
                    <a:gd name="connsiteX1" fmla="*/ 19907 w 199454"/>
                    <a:gd name="connsiteY1" fmla="*/ 39815 h 39814"/>
                    <a:gd name="connsiteX2" fmla="*/ 0 w 199454"/>
                    <a:gd name="connsiteY2" fmla="*/ 19907 h 39814"/>
                    <a:gd name="connsiteX3" fmla="*/ 19907 w 199454"/>
                    <a:gd name="connsiteY3" fmla="*/ 0 h 39814"/>
                    <a:gd name="connsiteX4" fmla="*/ 179546 w 199454"/>
                    <a:gd name="connsiteY4" fmla="*/ 0 h 39814"/>
                    <a:gd name="connsiteX5" fmla="*/ 199454 w 199454"/>
                    <a:gd name="connsiteY5" fmla="*/ 19907 h 39814"/>
                    <a:gd name="connsiteX6" fmla="*/ 179546 w 199454"/>
                    <a:gd name="connsiteY6" fmla="*/ 39815 h 39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9454" h="39814">
                      <a:moveTo>
                        <a:pt x="179546" y="39815"/>
                      </a:moveTo>
                      <a:lnTo>
                        <a:pt x="19907" y="39815"/>
                      </a:lnTo>
                      <a:cubicBezTo>
                        <a:pt x="8858" y="39815"/>
                        <a:pt x="0" y="30861"/>
                        <a:pt x="0" y="19907"/>
                      </a:cubicBezTo>
                      <a:cubicBezTo>
                        <a:pt x="0" y="8858"/>
                        <a:pt x="8953" y="0"/>
                        <a:pt x="19907" y="0"/>
                      </a:cubicBezTo>
                      <a:lnTo>
                        <a:pt x="179546" y="0"/>
                      </a:lnTo>
                      <a:cubicBezTo>
                        <a:pt x="190595" y="0"/>
                        <a:pt x="199454" y="8954"/>
                        <a:pt x="199454" y="19907"/>
                      </a:cubicBezTo>
                      <a:cubicBezTo>
                        <a:pt x="199549" y="30766"/>
                        <a:pt x="190595" y="39815"/>
                        <a:pt x="179546" y="39815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24" name="图形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3315479" y="8475094"/>
                  <a:ext cx="119729" cy="119681"/>
                </a:xfrm>
                <a:custGeom>
                  <a:avLst/>
                  <a:gdLst>
                    <a:gd name="connsiteX0" fmla="*/ 19955 w 119729"/>
                    <a:gd name="connsiteY0" fmla="*/ 119682 h 119681"/>
                    <a:gd name="connsiteX1" fmla="*/ 5858 w 119729"/>
                    <a:gd name="connsiteY1" fmla="*/ 113871 h 119681"/>
                    <a:gd name="connsiteX2" fmla="*/ 5858 w 119729"/>
                    <a:gd name="connsiteY2" fmla="*/ 85677 h 119681"/>
                    <a:gd name="connsiteX3" fmla="*/ 85677 w 119729"/>
                    <a:gd name="connsiteY3" fmla="*/ 5858 h 119681"/>
                    <a:gd name="connsiteX4" fmla="*/ 113871 w 119729"/>
                    <a:gd name="connsiteY4" fmla="*/ 5858 h 119681"/>
                    <a:gd name="connsiteX5" fmla="*/ 113871 w 119729"/>
                    <a:gd name="connsiteY5" fmla="*/ 34052 h 119681"/>
                    <a:gd name="connsiteX6" fmla="*/ 34052 w 119729"/>
                    <a:gd name="connsiteY6" fmla="*/ 113871 h 119681"/>
                    <a:gd name="connsiteX7" fmla="*/ 19955 w 119729"/>
                    <a:gd name="connsiteY7" fmla="*/ 119682 h 119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9729" h="119681">
                      <a:moveTo>
                        <a:pt x="19955" y="119682"/>
                      </a:moveTo>
                      <a:cubicBezTo>
                        <a:pt x="14811" y="119682"/>
                        <a:pt x="9763" y="117777"/>
                        <a:pt x="5858" y="113871"/>
                      </a:cubicBezTo>
                      <a:cubicBezTo>
                        <a:pt x="-1953" y="106061"/>
                        <a:pt x="-1953" y="93393"/>
                        <a:pt x="5858" y="85677"/>
                      </a:cubicBezTo>
                      <a:lnTo>
                        <a:pt x="85677" y="5858"/>
                      </a:lnTo>
                      <a:cubicBezTo>
                        <a:pt x="93488" y="-1953"/>
                        <a:pt x="106156" y="-1953"/>
                        <a:pt x="113871" y="5858"/>
                      </a:cubicBezTo>
                      <a:cubicBezTo>
                        <a:pt x="121682" y="13668"/>
                        <a:pt x="121682" y="26337"/>
                        <a:pt x="113871" y="34052"/>
                      </a:cubicBezTo>
                      <a:lnTo>
                        <a:pt x="34052" y="113871"/>
                      </a:lnTo>
                      <a:cubicBezTo>
                        <a:pt x="30242" y="117681"/>
                        <a:pt x="25098" y="119682"/>
                        <a:pt x="19955" y="119682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22" name="图形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3235755" y="8474903"/>
                  <a:ext cx="119729" cy="119681"/>
                </a:xfrm>
                <a:custGeom>
                  <a:avLst/>
                  <a:gdLst>
                    <a:gd name="connsiteX0" fmla="*/ 99870 w 119729"/>
                    <a:gd name="connsiteY0" fmla="*/ 119682 h 119681"/>
                    <a:gd name="connsiteX1" fmla="*/ 85677 w 119729"/>
                    <a:gd name="connsiteY1" fmla="*/ 113871 h 119681"/>
                    <a:gd name="connsiteX2" fmla="*/ 5858 w 119729"/>
                    <a:gd name="connsiteY2" fmla="*/ 34052 h 119681"/>
                    <a:gd name="connsiteX3" fmla="*/ 5858 w 119729"/>
                    <a:gd name="connsiteY3" fmla="*/ 5858 h 119681"/>
                    <a:gd name="connsiteX4" fmla="*/ 34052 w 119729"/>
                    <a:gd name="connsiteY4" fmla="*/ 5858 h 119681"/>
                    <a:gd name="connsiteX5" fmla="*/ 113871 w 119729"/>
                    <a:gd name="connsiteY5" fmla="*/ 85677 h 119681"/>
                    <a:gd name="connsiteX6" fmla="*/ 113871 w 119729"/>
                    <a:gd name="connsiteY6" fmla="*/ 113871 h 119681"/>
                    <a:gd name="connsiteX7" fmla="*/ 99870 w 119729"/>
                    <a:gd name="connsiteY7" fmla="*/ 119682 h 119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9729" h="119681">
                      <a:moveTo>
                        <a:pt x="99870" y="119682"/>
                      </a:moveTo>
                      <a:cubicBezTo>
                        <a:pt x="94726" y="119682"/>
                        <a:pt x="89678" y="117777"/>
                        <a:pt x="85677" y="113871"/>
                      </a:cubicBezTo>
                      <a:lnTo>
                        <a:pt x="5858" y="34052"/>
                      </a:lnTo>
                      <a:cubicBezTo>
                        <a:pt x="-1953" y="26241"/>
                        <a:pt x="-1953" y="13573"/>
                        <a:pt x="5858" y="5858"/>
                      </a:cubicBezTo>
                      <a:cubicBezTo>
                        <a:pt x="13668" y="-1953"/>
                        <a:pt x="26337" y="-1953"/>
                        <a:pt x="34052" y="5858"/>
                      </a:cubicBezTo>
                      <a:lnTo>
                        <a:pt x="113871" y="85677"/>
                      </a:lnTo>
                      <a:cubicBezTo>
                        <a:pt x="121682" y="93488"/>
                        <a:pt x="121682" y="106156"/>
                        <a:pt x="113871" y="113871"/>
                      </a:cubicBezTo>
                      <a:cubicBezTo>
                        <a:pt x="110061" y="117777"/>
                        <a:pt x="105013" y="119682"/>
                        <a:pt x="99870" y="119682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23" name="图形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3235708" y="8674690"/>
                  <a:ext cx="199454" cy="39814"/>
                </a:xfrm>
                <a:custGeom>
                  <a:avLst/>
                  <a:gdLst>
                    <a:gd name="connsiteX0" fmla="*/ 179546 w 199454"/>
                    <a:gd name="connsiteY0" fmla="*/ 39815 h 39814"/>
                    <a:gd name="connsiteX1" fmla="*/ 19907 w 199454"/>
                    <a:gd name="connsiteY1" fmla="*/ 39815 h 39814"/>
                    <a:gd name="connsiteX2" fmla="*/ 0 w 199454"/>
                    <a:gd name="connsiteY2" fmla="*/ 19907 h 39814"/>
                    <a:gd name="connsiteX3" fmla="*/ 19907 w 199454"/>
                    <a:gd name="connsiteY3" fmla="*/ 0 h 39814"/>
                    <a:gd name="connsiteX4" fmla="*/ 179546 w 199454"/>
                    <a:gd name="connsiteY4" fmla="*/ 0 h 39814"/>
                    <a:gd name="connsiteX5" fmla="*/ 199454 w 199454"/>
                    <a:gd name="connsiteY5" fmla="*/ 19907 h 39814"/>
                    <a:gd name="connsiteX6" fmla="*/ 179546 w 199454"/>
                    <a:gd name="connsiteY6" fmla="*/ 39815 h 39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9454" h="39814">
                      <a:moveTo>
                        <a:pt x="179546" y="39815"/>
                      </a:moveTo>
                      <a:lnTo>
                        <a:pt x="19907" y="39815"/>
                      </a:lnTo>
                      <a:cubicBezTo>
                        <a:pt x="8858" y="39815"/>
                        <a:pt x="0" y="30861"/>
                        <a:pt x="0" y="19907"/>
                      </a:cubicBezTo>
                      <a:cubicBezTo>
                        <a:pt x="0" y="8858"/>
                        <a:pt x="8953" y="0"/>
                        <a:pt x="19907" y="0"/>
                      </a:cubicBezTo>
                      <a:lnTo>
                        <a:pt x="179546" y="0"/>
                      </a:lnTo>
                      <a:cubicBezTo>
                        <a:pt x="190595" y="0"/>
                        <a:pt x="199454" y="8953"/>
                        <a:pt x="199454" y="19907"/>
                      </a:cubicBezTo>
                      <a:cubicBezTo>
                        <a:pt x="199549" y="30861"/>
                        <a:pt x="190595" y="39815"/>
                        <a:pt x="179546" y="39815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25" name="图形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3946558" y="8164245"/>
                  <a:ext cx="35242" cy="210978"/>
                </a:xfrm>
                <a:custGeom>
                  <a:avLst/>
                  <a:gdLst>
                    <a:gd name="connsiteX0" fmla="*/ 17621 w 35242"/>
                    <a:gd name="connsiteY0" fmla="*/ 210979 h 210978"/>
                    <a:gd name="connsiteX1" fmla="*/ 0 w 35242"/>
                    <a:gd name="connsiteY1" fmla="*/ 193358 h 210978"/>
                    <a:gd name="connsiteX2" fmla="*/ 0 w 35242"/>
                    <a:gd name="connsiteY2" fmla="*/ 17621 h 210978"/>
                    <a:gd name="connsiteX3" fmla="*/ 17621 w 35242"/>
                    <a:gd name="connsiteY3" fmla="*/ 0 h 210978"/>
                    <a:gd name="connsiteX4" fmla="*/ 35243 w 35242"/>
                    <a:gd name="connsiteY4" fmla="*/ 17621 h 210978"/>
                    <a:gd name="connsiteX5" fmla="*/ 35243 w 35242"/>
                    <a:gd name="connsiteY5" fmla="*/ 193358 h 210978"/>
                    <a:gd name="connsiteX6" fmla="*/ 17621 w 35242"/>
                    <a:gd name="connsiteY6" fmla="*/ 210979 h 210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242" h="210978">
                      <a:moveTo>
                        <a:pt x="17621" y="210979"/>
                      </a:moveTo>
                      <a:cubicBezTo>
                        <a:pt x="7906" y="210979"/>
                        <a:pt x="0" y="203168"/>
                        <a:pt x="0" y="193358"/>
                      </a:cubicBezTo>
                      <a:lnTo>
                        <a:pt x="0" y="17621"/>
                      </a:lnTo>
                      <a:cubicBezTo>
                        <a:pt x="0" y="7906"/>
                        <a:pt x="7810" y="0"/>
                        <a:pt x="17621" y="0"/>
                      </a:cubicBezTo>
                      <a:cubicBezTo>
                        <a:pt x="27432" y="0"/>
                        <a:pt x="35243" y="7810"/>
                        <a:pt x="35243" y="17621"/>
                      </a:cubicBezTo>
                      <a:lnTo>
                        <a:pt x="35243" y="193358"/>
                      </a:lnTo>
                      <a:cubicBezTo>
                        <a:pt x="35147" y="203073"/>
                        <a:pt x="27242" y="210979"/>
                        <a:pt x="17621" y="210979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26" name="图形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3876168" y="8199393"/>
                  <a:ext cx="175831" cy="35242"/>
                </a:xfrm>
                <a:custGeom>
                  <a:avLst/>
                  <a:gdLst>
                    <a:gd name="connsiteX0" fmla="*/ 158210 w 175831"/>
                    <a:gd name="connsiteY0" fmla="*/ 35242 h 35242"/>
                    <a:gd name="connsiteX1" fmla="*/ 17621 w 175831"/>
                    <a:gd name="connsiteY1" fmla="*/ 35242 h 35242"/>
                    <a:gd name="connsiteX2" fmla="*/ 0 w 175831"/>
                    <a:gd name="connsiteY2" fmla="*/ 17621 h 35242"/>
                    <a:gd name="connsiteX3" fmla="*/ 17621 w 175831"/>
                    <a:gd name="connsiteY3" fmla="*/ 0 h 35242"/>
                    <a:gd name="connsiteX4" fmla="*/ 158210 w 175831"/>
                    <a:gd name="connsiteY4" fmla="*/ 0 h 35242"/>
                    <a:gd name="connsiteX5" fmla="*/ 175832 w 175831"/>
                    <a:gd name="connsiteY5" fmla="*/ 17621 h 35242"/>
                    <a:gd name="connsiteX6" fmla="*/ 158210 w 175831"/>
                    <a:gd name="connsiteY6" fmla="*/ 35242 h 35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5831" h="35242">
                      <a:moveTo>
                        <a:pt x="158210" y="35242"/>
                      </a:moveTo>
                      <a:lnTo>
                        <a:pt x="17621" y="35242"/>
                      </a:lnTo>
                      <a:cubicBezTo>
                        <a:pt x="7906" y="35242"/>
                        <a:pt x="0" y="27432"/>
                        <a:pt x="0" y="17621"/>
                      </a:cubicBezTo>
                      <a:cubicBezTo>
                        <a:pt x="0" y="7906"/>
                        <a:pt x="7810" y="0"/>
                        <a:pt x="17621" y="0"/>
                      </a:cubicBezTo>
                      <a:lnTo>
                        <a:pt x="158210" y="0"/>
                      </a:lnTo>
                      <a:cubicBezTo>
                        <a:pt x="167926" y="0"/>
                        <a:pt x="175832" y="7810"/>
                        <a:pt x="175832" y="17621"/>
                      </a:cubicBezTo>
                      <a:cubicBezTo>
                        <a:pt x="175832" y="27337"/>
                        <a:pt x="167926" y="35242"/>
                        <a:pt x="158210" y="35242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27" name="图形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3946558" y="8094046"/>
                  <a:ext cx="105441" cy="105441"/>
                </a:xfrm>
                <a:custGeom>
                  <a:avLst/>
                  <a:gdLst>
                    <a:gd name="connsiteX0" fmla="*/ 17526 w 105441"/>
                    <a:gd name="connsiteY0" fmla="*/ 105442 h 105441"/>
                    <a:gd name="connsiteX1" fmla="*/ 5144 w 105441"/>
                    <a:gd name="connsiteY1" fmla="*/ 100298 h 105441"/>
                    <a:gd name="connsiteX2" fmla="*/ 5144 w 105441"/>
                    <a:gd name="connsiteY2" fmla="*/ 75438 h 105441"/>
                    <a:gd name="connsiteX3" fmla="*/ 75438 w 105441"/>
                    <a:gd name="connsiteY3" fmla="*/ 5144 h 105441"/>
                    <a:gd name="connsiteX4" fmla="*/ 100298 w 105441"/>
                    <a:gd name="connsiteY4" fmla="*/ 5144 h 105441"/>
                    <a:gd name="connsiteX5" fmla="*/ 100298 w 105441"/>
                    <a:gd name="connsiteY5" fmla="*/ 30004 h 105441"/>
                    <a:gd name="connsiteX6" fmla="*/ 30004 w 105441"/>
                    <a:gd name="connsiteY6" fmla="*/ 100298 h 105441"/>
                    <a:gd name="connsiteX7" fmla="*/ 17526 w 105441"/>
                    <a:gd name="connsiteY7" fmla="*/ 105442 h 105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5441" h="105441">
                      <a:moveTo>
                        <a:pt x="17526" y="105442"/>
                      </a:moveTo>
                      <a:cubicBezTo>
                        <a:pt x="13049" y="105442"/>
                        <a:pt x="8477" y="103727"/>
                        <a:pt x="5144" y="100298"/>
                      </a:cubicBezTo>
                      <a:cubicBezTo>
                        <a:pt x="-1715" y="93440"/>
                        <a:pt x="-1715" y="82296"/>
                        <a:pt x="5144" y="75438"/>
                      </a:cubicBezTo>
                      <a:lnTo>
                        <a:pt x="75438" y="5144"/>
                      </a:lnTo>
                      <a:cubicBezTo>
                        <a:pt x="82296" y="-1715"/>
                        <a:pt x="93440" y="-1715"/>
                        <a:pt x="100298" y="5144"/>
                      </a:cubicBezTo>
                      <a:cubicBezTo>
                        <a:pt x="107156" y="12002"/>
                        <a:pt x="107156" y="23146"/>
                        <a:pt x="100298" y="30004"/>
                      </a:cubicBezTo>
                      <a:lnTo>
                        <a:pt x="30004" y="100298"/>
                      </a:lnTo>
                      <a:cubicBezTo>
                        <a:pt x="26575" y="103632"/>
                        <a:pt x="22098" y="105442"/>
                        <a:pt x="17526" y="105442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52" name="图形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3876359" y="8093951"/>
                  <a:ext cx="105441" cy="105441"/>
                </a:xfrm>
                <a:custGeom>
                  <a:avLst/>
                  <a:gdLst>
                    <a:gd name="connsiteX0" fmla="*/ 87916 w 105441"/>
                    <a:gd name="connsiteY0" fmla="*/ 105442 h 105441"/>
                    <a:gd name="connsiteX1" fmla="*/ 75438 w 105441"/>
                    <a:gd name="connsiteY1" fmla="*/ 100298 h 105441"/>
                    <a:gd name="connsiteX2" fmla="*/ 5143 w 105441"/>
                    <a:gd name="connsiteY2" fmla="*/ 30004 h 105441"/>
                    <a:gd name="connsiteX3" fmla="*/ 5143 w 105441"/>
                    <a:gd name="connsiteY3" fmla="*/ 5143 h 105441"/>
                    <a:gd name="connsiteX4" fmla="*/ 30004 w 105441"/>
                    <a:gd name="connsiteY4" fmla="*/ 5143 h 105441"/>
                    <a:gd name="connsiteX5" fmla="*/ 100298 w 105441"/>
                    <a:gd name="connsiteY5" fmla="*/ 75438 h 105441"/>
                    <a:gd name="connsiteX6" fmla="*/ 100298 w 105441"/>
                    <a:gd name="connsiteY6" fmla="*/ 100298 h 105441"/>
                    <a:gd name="connsiteX7" fmla="*/ 87916 w 105441"/>
                    <a:gd name="connsiteY7" fmla="*/ 105442 h 105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5441" h="105441">
                      <a:moveTo>
                        <a:pt x="87916" y="105442"/>
                      </a:moveTo>
                      <a:cubicBezTo>
                        <a:pt x="83439" y="105442"/>
                        <a:pt x="78867" y="103727"/>
                        <a:pt x="75438" y="100298"/>
                      </a:cubicBezTo>
                      <a:lnTo>
                        <a:pt x="5143" y="30004"/>
                      </a:lnTo>
                      <a:cubicBezTo>
                        <a:pt x="-1714" y="23146"/>
                        <a:pt x="-1714" y="12001"/>
                        <a:pt x="5143" y="5143"/>
                      </a:cubicBezTo>
                      <a:cubicBezTo>
                        <a:pt x="12001" y="-1714"/>
                        <a:pt x="23146" y="-1714"/>
                        <a:pt x="30004" y="5143"/>
                      </a:cubicBezTo>
                      <a:lnTo>
                        <a:pt x="100298" y="75438"/>
                      </a:lnTo>
                      <a:cubicBezTo>
                        <a:pt x="107156" y="82296"/>
                        <a:pt x="107156" y="93440"/>
                        <a:pt x="100298" y="100298"/>
                      </a:cubicBezTo>
                      <a:cubicBezTo>
                        <a:pt x="96869" y="103727"/>
                        <a:pt x="92392" y="105442"/>
                        <a:pt x="87916" y="105442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53" name="图形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3876168" y="8269687"/>
                  <a:ext cx="175831" cy="35242"/>
                </a:xfrm>
                <a:custGeom>
                  <a:avLst/>
                  <a:gdLst>
                    <a:gd name="connsiteX0" fmla="*/ 158210 w 175831"/>
                    <a:gd name="connsiteY0" fmla="*/ 35243 h 35242"/>
                    <a:gd name="connsiteX1" fmla="*/ 17621 w 175831"/>
                    <a:gd name="connsiteY1" fmla="*/ 35243 h 35242"/>
                    <a:gd name="connsiteX2" fmla="*/ 0 w 175831"/>
                    <a:gd name="connsiteY2" fmla="*/ 17621 h 35242"/>
                    <a:gd name="connsiteX3" fmla="*/ 17621 w 175831"/>
                    <a:gd name="connsiteY3" fmla="*/ 0 h 35242"/>
                    <a:gd name="connsiteX4" fmla="*/ 158210 w 175831"/>
                    <a:gd name="connsiteY4" fmla="*/ 0 h 35242"/>
                    <a:gd name="connsiteX5" fmla="*/ 175832 w 175831"/>
                    <a:gd name="connsiteY5" fmla="*/ 17621 h 35242"/>
                    <a:gd name="connsiteX6" fmla="*/ 158210 w 175831"/>
                    <a:gd name="connsiteY6" fmla="*/ 35243 h 35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5831" h="35242">
                      <a:moveTo>
                        <a:pt x="158210" y="35243"/>
                      </a:moveTo>
                      <a:lnTo>
                        <a:pt x="17621" y="35243"/>
                      </a:lnTo>
                      <a:cubicBezTo>
                        <a:pt x="7906" y="35243"/>
                        <a:pt x="0" y="27432"/>
                        <a:pt x="0" y="17621"/>
                      </a:cubicBezTo>
                      <a:cubicBezTo>
                        <a:pt x="0" y="7810"/>
                        <a:pt x="7810" y="0"/>
                        <a:pt x="17621" y="0"/>
                      </a:cubicBezTo>
                      <a:lnTo>
                        <a:pt x="158210" y="0"/>
                      </a:lnTo>
                      <a:cubicBezTo>
                        <a:pt x="167926" y="0"/>
                        <a:pt x="175832" y="7810"/>
                        <a:pt x="175832" y="17621"/>
                      </a:cubicBezTo>
                      <a:cubicBezTo>
                        <a:pt x="175832" y="27432"/>
                        <a:pt x="167926" y="35243"/>
                        <a:pt x="158210" y="35243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</p:grpSp>
          <p:sp>
            <p:nvSpPr>
              <p:cNvPr id="78" name="图形"/>
              <p:cNvSpPr/>
              <p:nvPr>
                <p:custDataLst>
                  <p:tags r:id="rId17"/>
                </p:custDataLst>
              </p:nvPr>
            </p:nvSpPr>
            <p:spPr>
              <a:xfrm>
                <a:off x="1664" y="5342"/>
                <a:ext cx="1008" cy="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+mn-ea"/>
                  </a:rPr>
                  <a:t>接单</a:t>
                </a:r>
                <a:endParaRPr lang="zh-CN" altLang="en-US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endParaRPr>
              </a:p>
            </p:txBody>
          </p:sp>
          <p:sp>
            <p:nvSpPr>
              <p:cNvPr id="79" name="图形"/>
              <p:cNvSpPr/>
              <p:nvPr>
                <p:custDataLst>
                  <p:tags r:id="rId18"/>
                </p:custDataLst>
              </p:nvPr>
            </p:nvSpPr>
            <p:spPr>
              <a:xfrm>
                <a:off x="1664" y="5921"/>
                <a:ext cx="2688" cy="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1200" dirty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阿里巴巴普惠体" panose="00020600040101010101" charset="-122"/>
                    <a:ea typeface="阿里巴巴普惠体" panose="00020600040101010101" charset="-122"/>
                    <a:cs typeface="阿里巴巴普惠体" panose="00020600040101010101" charset="-122"/>
                    <a:sym typeface="+mn-ea"/>
                  </a:rPr>
                  <a:t>记录接单者并更新状态</a:t>
                </a:r>
                <a:endParaRPr lang="zh-CN" altLang="en-US" sz="12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+mn-ea"/>
                </a:endParaRPr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 rot="0">
                <a:off x="1664" y="3350"/>
                <a:ext cx="3492" cy="1013"/>
                <a:chOff x="1371148" y="2204983"/>
                <a:chExt cx="2217750" cy="643059"/>
              </a:xfrm>
            </p:grpSpPr>
            <p:sp>
              <p:nvSpPr>
                <p:cNvPr id="81" name="图形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1371148" y="2204983"/>
                  <a:ext cx="1097443" cy="3682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zh-CN" altLang="en-US">
                      <a:solidFill>
                        <a:schemeClr val="dk1">
                          <a:lumMod val="75000"/>
                          <a:lumOff val="25000"/>
                        </a:schemeClr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Bold" panose="020B0800000000000000" charset="-122"/>
                      <a:sym typeface="+mn-ea"/>
                    </a:rPr>
                    <a:t>发布订单</a:t>
                  </a:r>
                  <a:endParaRPr lang="zh-CN" altLang="en-US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+mn-ea"/>
                  </a:endParaRPr>
                </a:p>
              </p:txBody>
            </p:sp>
            <p:sp>
              <p:nvSpPr>
                <p:cNvPr id="82" name="图形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1371148" y="2572478"/>
                  <a:ext cx="2217750" cy="2755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zh-CN" altLang="en-US" sz="1200" dirty="0">
                      <a:solidFill>
                        <a:schemeClr val="dk1">
                          <a:lumMod val="75000"/>
                          <a:lumOff val="25000"/>
                        </a:schemeClr>
                      </a:solidFill>
                      <a:latin typeface="阿里巴巴普惠体" panose="00020600040101010101" charset="-122"/>
                      <a:ea typeface="阿里巴巴普惠体" panose="00020600040101010101" charset="-122"/>
                      <a:cs typeface="阿里巴巴普惠体" panose="00020600040101010101" charset="-122"/>
                      <a:sym typeface="+mn-ea"/>
                    </a:rPr>
                    <a:t>生成订单</a:t>
                  </a:r>
                  <a:r>
                    <a:rPr lang="en-US" altLang="zh-CN" sz="1200" dirty="0">
                      <a:solidFill>
                        <a:schemeClr val="dk1">
                          <a:lumMod val="75000"/>
                          <a:lumOff val="25000"/>
                        </a:schemeClr>
                      </a:solidFill>
                      <a:latin typeface="阿里巴巴普惠体" panose="00020600040101010101" charset="-122"/>
                      <a:ea typeface="阿里巴巴普惠体" panose="00020600040101010101" charset="-122"/>
                      <a:cs typeface="阿里巴巴普惠体" panose="00020600040101010101" charset="-122"/>
                      <a:sym typeface="+mn-ea"/>
                    </a:rPr>
                    <a:t> ID</a:t>
                  </a:r>
                  <a:r>
                    <a:rPr lang="zh-CN" altLang="en-US" sz="1200" dirty="0">
                      <a:solidFill>
                        <a:schemeClr val="dk1">
                          <a:lumMod val="75000"/>
                          <a:lumOff val="25000"/>
                        </a:schemeClr>
                      </a:solidFill>
                      <a:latin typeface="阿里巴巴普惠体" panose="00020600040101010101" charset="-122"/>
                      <a:ea typeface="阿里巴巴普惠体" panose="00020600040101010101" charset="-122"/>
                      <a:cs typeface="阿里巴巴普惠体" panose="00020600040101010101" charset="-122"/>
                      <a:sym typeface="+mn-ea"/>
                    </a:rPr>
                    <a:t>，状态为</a:t>
                  </a:r>
                  <a:r>
                    <a:rPr lang="en-US" altLang="zh-CN" sz="1200" dirty="0">
                      <a:solidFill>
                        <a:schemeClr val="dk1">
                          <a:lumMod val="75000"/>
                          <a:lumOff val="25000"/>
                        </a:schemeClr>
                      </a:solidFill>
                      <a:latin typeface="阿里巴巴普惠体" panose="00020600040101010101" charset="-122"/>
                      <a:ea typeface="阿里巴巴普惠体" panose="00020600040101010101" charset="-122"/>
                      <a:cs typeface="阿里巴巴普惠体" panose="00020600040101010101" charset="-122"/>
                      <a:sym typeface="+mn-ea"/>
                    </a:rPr>
                    <a:t>“</a:t>
                  </a:r>
                  <a:r>
                    <a:rPr lang="zh-CN" altLang="en-US" sz="1200" dirty="0">
                      <a:solidFill>
                        <a:schemeClr val="dk1">
                          <a:lumMod val="75000"/>
                          <a:lumOff val="25000"/>
                        </a:schemeClr>
                      </a:solidFill>
                      <a:latin typeface="阿里巴巴普惠体" panose="00020600040101010101" charset="-122"/>
                      <a:ea typeface="阿里巴巴普惠体" panose="00020600040101010101" charset="-122"/>
                      <a:cs typeface="阿里巴巴普惠体" panose="00020600040101010101" charset="-122"/>
                      <a:sym typeface="+mn-ea"/>
                    </a:rPr>
                    <a:t>待接单</a:t>
                  </a:r>
                  <a:r>
                    <a:rPr lang="en-US" altLang="zh-CN" sz="1200" dirty="0">
                      <a:solidFill>
                        <a:schemeClr val="dk1">
                          <a:lumMod val="75000"/>
                          <a:lumOff val="25000"/>
                        </a:schemeClr>
                      </a:solidFill>
                      <a:latin typeface="阿里巴巴普惠体" panose="00020600040101010101" charset="-122"/>
                      <a:ea typeface="阿里巴巴普惠体" panose="00020600040101010101" charset="-122"/>
                      <a:cs typeface="阿里巴巴普惠体" panose="00020600040101010101" charset="-122"/>
                      <a:sym typeface="+mn-ea"/>
                    </a:rPr>
                    <a:t>”</a:t>
                  </a:r>
                  <a:endParaRPr lang="en-US" altLang="zh-CN" sz="1200" dirty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阿里巴巴普惠体" panose="00020600040101010101" charset="-122"/>
                    <a:ea typeface="阿里巴巴普惠体" panose="00020600040101010101" charset="-122"/>
                    <a:cs typeface="阿里巴巴普惠体" panose="00020600040101010101" charset="-122"/>
                    <a:sym typeface="+mn-ea"/>
                  </a:endParaRPr>
                </a:p>
              </p:txBody>
            </p:sp>
          </p:grpSp>
          <p:sp>
            <p:nvSpPr>
              <p:cNvPr id="83" name="图形"/>
              <p:cNvSpPr/>
              <p:nvPr>
                <p:custDataLst>
                  <p:tags r:id="rId21"/>
                </p:custDataLst>
              </p:nvPr>
            </p:nvSpPr>
            <p:spPr>
              <a:xfrm>
                <a:off x="1664" y="7400"/>
                <a:ext cx="1854" cy="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+mn-ea"/>
                  </a:rPr>
                  <a:t>完成</a:t>
                </a:r>
                <a:r>
                  <a:rPr lang="en-US" altLang="zh-CN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+mn-ea"/>
                  </a:rPr>
                  <a:t>/</a:t>
                </a:r>
                <a:r>
                  <a:rPr lang="zh-CN" altLang="en-US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+mn-ea"/>
                  </a:rPr>
                  <a:t>取消</a:t>
                </a:r>
                <a:endParaRPr lang="zh-CN" altLang="en-US">
                  <a:solidFill>
                    <a:schemeClr val="dk1">
                      <a:lumMod val="75000"/>
                      <a:lumOff val="25000"/>
                    </a:scheme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endParaRPr>
              </a:p>
            </p:txBody>
          </p:sp>
          <p:sp>
            <p:nvSpPr>
              <p:cNvPr id="84" name="图形"/>
              <p:cNvSpPr/>
              <p:nvPr>
                <p:custDataLst>
                  <p:tags r:id="rId22"/>
                </p:custDataLst>
              </p:nvPr>
            </p:nvSpPr>
            <p:spPr>
              <a:xfrm>
                <a:off x="1664" y="7979"/>
                <a:ext cx="3416" cy="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1200" dirty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阿里巴巴普惠体" panose="00020600040101010101" charset="-122"/>
                    <a:ea typeface="阿里巴巴普惠体" panose="00020600040101010101" charset="-122"/>
                    <a:cs typeface="阿里巴巴普惠体" panose="00020600040101010101" charset="-122"/>
                    <a:sym typeface="+mn-ea"/>
                  </a:rPr>
                  <a:t>状态回滚或结束</a:t>
                </a:r>
                <a:endParaRPr lang="zh-CN" altLang="en-US" sz="1200" dirty="0">
                  <a:solidFill>
                    <a:schemeClr val="dk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+mn-ea"/>
                </a:endParaRPr>
              </a:p>
            </p:txBody>
          </p:sp>
          <p:grpSp>
            <p:nvGrpSpPr>
              <p:cNvPr id="135" name="组合 134"/>
              <p:cNvGrpSpPr/>
              <p:nvPr/>
            </p:nvGrpSpPr>
            <p:grpSpPr>
              <a:xfrm rot="0">
                <a:off x="856" y="3622"/>
                <a:ext cx="669" cy="596"/>
                <a:chOff x="828675" y="2328862"/>
                <a:chExt cx="479425" cy="427039"/>
              </a:xfrm>
              <a:gradFill>
                <a:gsLst>
                  <a:gs pos="0">
                    <a:schemeClr val="accent2"/>
                  </a:gs>
                  <a:gs pos="78000">
                    <a:schemeClr val="accent1"/>
                  </a:gs>
                </a:gsLst>
                <a:lin ang="13500000" scaled="1"/>
              </a:gradFill>
            </p:grpSpPr>
            <p:sp>
              <p:nvSpPr>
                <p:cNvPr id="136" name="图形"/>
                <p:cNvSpPr>
                  <a:spLocks noEditPoints="1"/>
                </p:cNvSpPr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828675" y="2328862"/>
                  <a:ext cx="479425" cy="427038"/>
                </a:xfrm>
                <a:custGeom>
                  <a:avLst/>
                  <a:gdLst>
                    <a:gd name="T0" fmla="*/ 12 w 672"/>
                    <a:gd name="T1" fmla="*/ 318 h 494"/>
                    <a:gd name="T2" fmla="*/ 128 w 672"/>
                    <a:gd name="T3" fmla="*/ 162 h 494"/>
                    <a:gd name="T4" fmla="*/ 197 w 672"/>
                    <a:gd name="T5" fmla="*/ 321 h 494"/>
                    <a:gd name="T6" fmla="*/ 172 w 672"/>
                    <a:gd name="T7" fmla="*/ 364 h 494"/>
                    <a:gd name="T8" fmla="*/ 249 w 672"/>
                    <a:gd name="T9" fmla="*/ 326 h 494"/>
                    <a:gd name="T10" fmla="*/ 221 w 672"/>
                    <a:gd name="T11" fmla="*/ 179 h 494"/>
                    <a:gd name="T12" fmla="*/ 304 w 672"/>
                    <a:gd name="T13" fmla="*/ 1 h 494"/>
                    <a:gd name="T14" fmla="*/ 461 w 672"/>
                    <a:gd name="T15" fmla="*/ 117 h 494"/>
                    <a:gd name="T16" fmla="*/ 415 w 672"/>
                    <a:gd name="T17" fmla="*/ 273 h 494"/>
                    <a:gd name="T18" fmla="*/ 469 w 672"/>
                    <a:gd name="T19" fmla="*/ 352 h 494"/>
                    <a:gd name="T20" fmla="*/ 485 w 672"/>
                    <a:gd name="T21" fmla="*/ 283 h 494"/>
                    <a:gd name="T22" fmla="*/ 527 w 672"/>
                    <a:gd name="T23" fmla="*/ 159 h 494"/>
                    <a:gd name="T24" fmla="*/ 640 w 672"/>
                    <a:gd name="T25" fmla="*/ 222 h 494"/>
                    <a:gd name="T26" fmla="*/ 603 w 672"/>
                    <a:gd name="T27" fmla="*/ 330 h 494"/>
                    <a:gd name="T28" fmla="*/ 641 w 672"/>
                    <a:gd name="T29" fmla="*/ 363 h 494"/>
                    <a:gd name="T30" fmla="*/ 662 w 672"/>
                    <a:gd name="T31" fmla="*/ 493 h 494"/>
                    <a:gd name="T32" fmla="*/ 632 w 672"/>
                    <a:gd name="T33" fmla="*/ 380 h 494"/>
                    <a:gd name="T34" fmla="*/ 566 w 672"/>
                    <a:gd name="T35" fmla="*/ 402 h 494"/>
                    <a:gd name="T36" fmla="*/ 547 w 672"/>
                    <a:gd name="T37" fmla="*/ 481 h 494"/>
                    <a:gd name="T38" fmla="*/ 529 w 672"/>
                    <a:gd name="T39" fmla="*/ 375 h 494"/>
                    <a:gd name="T40" fmla="*/ 525 w 672"/>
                    <a:gd name="T41" fmla="*/ 481 h 494"/>
                    <a:gd name="T42" fmla="*/ 505 w 672"/>
                    <a:gd name="T43" fmla="*/ 412 h 494"/>
                    <a:gd name="T44" fmla="*/ 400 w 672"/>
                    <a:gd name="T45" fmla="*/ 385 h 494"/>
                    <a:gd name="T46" fmla="*/ 346 w 672"/>
                    <a:gd name="T47" fmla="*/ 452 h 494"/>
                    <a:gd name="T48" fmla="*/ 326 w 672"/>
                    <a:gd name="T49" fmla="*/ 482 h 494"/>
                    <a:gd name="T50" fmla="*/ 312 w 672"/>
                    <a:gd name="T51" fmla="*/ 396 h 494"/>
                    <a:gd name="T52" fmla="*/ 246 w 672"/>
                    <a:gd name="T53" fmla="*/ 357 h 494"/>
                    <a:gd name="T54" fmla="*/ 167 w 672"/>
                    <a:gd name="T55" fmla="*/ 477 h 494"/>
                    <a:gd name="T56" fmla="*/ 148 w 672"/>
                    <a:gd name="T57" fmla="*/ 485 h 494"/>
                    <a:gd name="T58" fmla="*/ 145 w 672"/>
                    <a:gd name="T59" fmla="*/ 376 h 494"/>
                    <a:gd name="T60" fmla="*/ 53 w 672"/>
                    <a:gd name="T61" fmla="*/ 381 h 494"/>
                    <a:gd name="T62" fmla="*/ 10 w 672"/>
                    <a:gd name="T63" fmla="*/ 493 h 494"/>
                    <a:gd name="T64" fmla="*/ 23 w 672"/>
                    <a:gd name="T65" fmla="*/ 374 h 494"/>
                    <a:gd name="T66" fmla="*/ 436 w 672"/>
                    <a:gd name="T67" fmla="*/ 20 h 494"/>
                    <a:gd name="T68" fmla="*/ 230 w 672"/>
                    <a:gd name="T69" fmla="*/ 102 h 494"/>
                    <a:gd name="T70" fmla="*/ 430 w 672"/>
                    <a:gd name="T71" fmla="*/ 200 h 494"/>
                    <a:gd name="T72" fmla="*/ 620 w 672"/>
                    <a:gd name="T73" fmla="*/ 179 h 494"/>
                    <a:gd name="T74" fmla="*/ 496 w 672"/>
                    <a:gd name="T75" fmla="*/ 234 h 494"/>
                    <a:gd name="T76" fmla="*/ 610 w 672"/>
                    <a:gd name="T77" fmla="*/ 270 h 494"/>
                    <a:gd name="T78" fmla="*/ 40 w 672"/>
                    <a:gd name="T79" fmla="*/ 263 h 494"/>
                    <a:gd name="T80" fmla="*/ 155 w 672"/>
                    <a:gd name="T81" fmla="*/ 290 h 494"/>
                    <a:gd name="T82" fmla="*/ 76 w 672"/>
                    <a:gd name="T83" fmla="*/ 254 h 494"/>
                    <a:gd name="T84" fmla="*/ 59 w 672"/>
                    <a:gd name="T85" fmla="*/ 243 h 494"/>
                    <a:gd name="T86" fmla="*/ 163 w 672"/>
                    <a:gd name="T87" fmla="*/ 255 h 494"/>
                    <a:gd name="T88" fmla="*/ 76 w 672"/>
                    <a:gd name="T89" fmla="*/ 186 h 494"/>
                    <a:gd name="T90" fmla="*/ 284 w 672"/>
                    <a:gd name="T91" fmla="*/ 292 h 494"/>
                    <a:gd name="T92" fmla="*/ 342 w 672"/>
                    <a:gd name="T93" fmla="*/ 342 h 494"/>
                    <a:gd name="T94" fmla="*/ 320 w 672"/>
                    <a:gd name="T95" fmla="*/ 358 h 494"/>
                    <a:gd name="T96" fmla="*/ 295 w 672"/>
                    <a:gd name="T97" fmla="*/ 384 h 494"/>
                    <a:gd name="T98" fmla="*/ 378 w 672"/>
                    <a:gd name="T99" fmla="*/ 382 h 494"/>
                    <a:gd name="T100" fmla="*/ 354 w 672"/>
                    <a:gd name="T101" fmla="*/ 357 h 494"/>
                    <a:gd name="T102" fmla="*/ 92 w 672"/>
                    <a:gd name="T103" fmla="*/ 374 h 494"/>
                    <a:gd name="T104" fmla="*/ 558 w 672"/>
                    <a:gd name="T105" fmla="*/ 378 h 494"/>
                    <a:gd name="T106" fmla="*/ 558 w 672"/>
                    <a:gd name="T107" fmla="*/ 378 h 494"/>
                    <a:gd name="T108" fmla="*/ 152 w 672"/>
                    <a:gd name="T109" fmla="*/ 329 h 494"/>
                    <a:gd name="T110" fmla="*/ 34 w 672"/>
                    <a:gd name="T111" fmla="*/ 326 h 494"/>
                    <a:gd name="T112" fmla="*/ 60 w 672"/>
                    <a:gd name="T113" fmla="*/ 332 h 4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72" h="494">
                      <a:moveTo>
                        <a:pt x="46" y="362"/>
                      </a:moveTo>
                      <a:cubicBezTo>
                        <a:pt x="36" y="354"/>
                        <a:pt x="26" y="346"/>
                        <a:pt x="16" y="337"/>
                      </a:cubicBezTo>
                      <a:cubicBezTo>
                        <a:pt x="11" y="332"/>
                        <a:pt x="11" y="326"/>
                        <a:pt x="12" y="318"/>
                      </a:cubicBezTo>
                      <a:cubicBezTo>
                        <a:pt x="16" y="297"/>
                        <a:pt x="19" y="275"/>
                        <a:pt x="20" y="253"/>
                      </a:cubicBezTo>
                      <a:cubicBezTo>
                        <a:pt x="22" y="226"/>
                        <a:pt x="28" y="201"/>
                        <a:pt x="47" y="182"/>
                      </a:cubicBezTo>
                      <a:cubicBezTo>
                        <a:pt x="70" y="160"/>
                        <a:pt x="97" y="153"/>
                        <a:pt x="128" y="162"/>
                      </a:cubicBezTo>
                      <a:cubicBezTo>
                        <a:pt x="160" y="172"/>
                        <a:pt x="179" y="195"/>
                        <a:pt x="186" y="227"/>
                      </a:cubicBezTo>
                      <a:cubicBezTo>
                        <a:pt x="189" y="243"/>
                        <a:pt x="188" y="260"/>
                        <a:pt x="190" y="277"/>
                      </a:cubicBezTo>
                      <a:cubicBezTo>
                        <a:pt x="192" y="292"/>
                        <a:pt x="195" y="306"/>
                        <a:pt x="197" y="321"/>
                      </a:cubicBezTo>
                      <a:cubicBezTo>
                        <a:pt x="197" y="326"/>
                        <a:pt x="196" y="333"/>
                        <a:pt x="193" y="337"/>
                      </a:cubicBezTo>
                      <a:cubicBezTo>
                        <a:pt x="184" y="346"/>
                        <a:pt x="173" y="354"/>
                        <a:pt x="162" y="363"/>
                      </a:cubicBezTo>
                      <a:cubicBezTo>
                        <a:pt x="165" y="363"/>
                        <a:pt x="169" y="365"/>
                        <a:pt x="172" y="364"/>
                      </a:cubicBezTo>
                      <a:cubicBezTo>
                        <a:pt x="192" y="357"/>
                        <a:pt x="211" y="349"/>
                        <a:pt x="230" y="342"/>
                      </a:cubicBezTo>
                      <a:cubicBezTo>
                        <a:pt x="236" y="339"/>
                        <a:pt x="243" y="338"/>
                        <a:pt x="245" y="330"/>
                      </a:cubicBezTo>
                      <a:cubicBezTo>
                        <a:pt x="245" y="328"/>
                        <a:pt x="247" y="327"/>
                        <a:pt x="249" y="326"/>
                      </a:cubicBezTo>
                      <a:cubicBezTo>
                        <a:pt x="266" y="314"/>
                        <a:pt x="263" y="297"/>
                        <a:pt x="263" y="280"/>
                      </a:cubicBezTo>
                      <a:cubicBezTo>
                        <a:pt x="263" y="278"/>
                        <a:pt x="261" y="275"/>
                        <a:pt x="259" y="273"/>
                      </a:cubicBezTo>
                      <a:cubicBezTo>
                        <a:pt x="232" y="248"/>
                        <a:pt x="221" y="216"/>
                        <a:pt x="221" y="179"/>
                      </a:cubicBezTo>
                      <a:cubicBezTo>
                        <a:pt x="221" y="170"/>
                        <a:pt x="218" y="161"/>
                        <a:pt x="216" y="152"/>
                      </a:cubicBezTo>
                      <a:cubicBezTo>
                        <a:pt x="208" y="118"/>
                        <a:pt x="205" y="83"/>
                        <a:pt x="222" y="51"/>
                      </a:cubicBezTo>
                      <a:cubicBezTo>
                        <a:pt x="239" y="18"/>
                        <a:pt x="267" y="1"/>
                        <a:pt x="304" y="1"/>
                      </a:cubicBezTo>
                      <a:cubicBezTo>
                        <a:pt x="351" y="0"/>
                        <a:pt x="399" y="1"/>
                        <a:pt x="447" y="1"/>
                      </a:cubicBezTo>
                      <a:cubicBezTo>
                        <a:pt x="460" y="1"/>
                        <a:pt x="462" y="3"/>
                        <a:pt x="462" y="16"/>
                      </a:cubicBezTo>
                      <a:cubicBezTo>
                        <a:pt x="462" y="50"/>
                        <a:pt x="462" y="83"/>
                        <a:pt x="461" y="117"/>
                      </a:cubicBezTo>
                      <a:cubicBezTo>
                        <a:pt x="461" y="128"/>
                        <a:pt x="458" y="139"/>
                        <a:pt x="456" y="149"/>
                      </a:cubicBezTo>
                      <a:cubicBezTo>
                        <a:pt x="455" y="161"/>
                        <a:pt x="451" y="173"/>
                        <a:pt x="451" y="185"/>
                      </a:cubicBezTo>
                      <a:cubicBezTo>
                        <a:pt x="451" y="220"/>
                        <a:pt x="439" y="249"/>
                        <a:pt x="415" y="273"/>
                      </a:cubicBezTo>
                      <a:cubicBezTo>
                        <a:pt x="412" y="277"/>
                        <a:pt x="410" y="282"/>
                        <a:pt x="409" y="287"/>
                      </a:cubicBezTo>
                      <a:cubicBezTo>
                        <a:pt x="407" y="302"/>
                        <a:pt x="413" y="314"/>
                        <a:pt x="423" y="326"/>
                      </a:cubicBezTo>
                      <a:cubicBezTo>
                        <a:pt x="435" y="342"/>
                        <a:pt x="453" y="344"/>
                        <a:pt x="469" y="352"/>
                      </a:cubicBezTo>
                      <a:cubicBezTo>
                        <a:pt x="482" y="358"/>
                        <a:pt x="494" y="358"/>
                        <a:pt x="506" y="353"/>
                      </a:cubicBezTo>
                      <a:cubicBezTo>
                        <a:pt x="517" y="349"/>
                        <a:pt x="520" y="337"/>
                        <a:pt x="512" y="330"/>
                      </a:cubicBezTo>
                      <a:cubicBezTo>
                        <a:pt x="497" y="317"/>
                        <a:pt x="488" y="302"/>
                        <a:pt x="485" y="283"/>
                      </a:cubicBezTo>
                      <a:cubicBezTo>
                        <a:pt x="485" y="281"/>
                        <a:pt x="484" y="279"/>
                        <a:pt x="484" y="276"/>
                      </a:cubicBezTo>
                      <a:cubicBezTo>
                        <a:pt x="485" y="263"/>
                        <a:pt x="482" y="251"/>
                        <a:pt x="477" y="239"/>
                      </a:cubicBezTo>
                      <a:cubicBezTo>
                        <a:pt x="463" y="204"/>
                        <a:pt x="490" y="162"/>
                        <a:pt x="527" y="159"/>
                      </a:cubicBezTo>
                      <a:cubicBezTo>
                        <a:pt x="561" y="157"/>
                        <a:pt x="595" y="158"/>
                        <a:pt x="628" y="158"/>
                      </a:cubicBezTo>
                      <a:cubicBezTo>
                        <a:pt x="636" y="158"/>
                        <a:pt x="640" y="162"/>
                        <a:pt x="640" y="171"/>
                      </a:cubicBezTo>
                      <a:cubicBezTo>
                        <a:pt x="640" y="188"/>
                        <a:pt x="640" y="205"/>
                        <a:pt x="640" y="222"/>
                      </a:cubicBezTo>
                      <a:cubicBezTo>
                        <a:pt x="640" y="228"/>
                        <a:pt x="639" y="235"/>
                        <a:pt x="636" y="240"/>
                      </a:cubicBezTo>
                      <a:cubicBezTo>
                        <a:pt x="631" y="251"/>
                        <a:pt x="630" y="262"/>
                        <a:pt x="630" y="274"/>
                      </a:cubicBezTo>
                      <a:cubicBezTo>
                        <a:pt x="630" y="296"/>
                        <a:pt x="621" y="315"/>
                        <a:pt x="603" y="330"/>
                      </a:cubicBezTo>
                      <a:cubicBezTo>
                        <a:pt x="597" y="334"/>
                        <a:pt x="598" y="340"/>
                        <a:pt x="599" y="346"/>
                      </a:cubicBezTo>
                      <a:cubicBezTo>
                        <a:pt x="599" y="349"/>
                        <a:pt x="604" y="352"/>
                        <a:pt x="608" y="353"/>
                      </a:cubicBezTo>
                      <a:cubicBezTo>
                        <a:pt x="619" y="357"/>
                        <a:pt x="630" y="359"/>
                        <a:pt x="641" y="363"/>
                      </a:cubicBezTo>
                      <a:cubicBezTo>
                        <a:pt x="661" y="369"/>
                        <a:pt x="672" y="383"/>
                        <a:pt x="672" y="403"/>
                      </a:cubicBezTo>
                      <a:cubicBezTo>
                        <a:pt x="672" y="429"/>
                        <a:pt x="672" y="455"/>
                        <a:pt x="672" y="480"/>
                      </a:cubicBezTo>
                      <a:cubicBezTo>
                        <a:pt x="672" y="488"/>
                        <a:pt x="670" y="493"/>
                        <a:pt x="662" y="493"/>
                      </a:cubicBezTo>
                      <a:cubicBezTo>
                        <a:pt x="653" y="493"/>
                        <a:pt x="652" y="487"/>
                        <a:pt x="652" y="480"/>
                      </a:cubicBezTo>
                      <a:cubicBezTo>
                        <a:pt x="652" y="456"/>
                        <a:pt x="652" y="431"/>
                        <a:pt x="652" y="407"/>
                      </a:cubicBezTo>
                      <a:cubicBezTo>
                        <a:pt x="652" y="391"/>
                        <a:pt x="647" y="385"/>
                        <a:pt x="632" y="380"/>
                      </a:cubicBezTo>
                      <a:cubicBezTo>
                        <a:pt x="620" y="377"/>
                        <a:pt x="609" y="374"/>
                        <a:pt x="597" y="371"/>
                      </a:cubicBezTo>
                      <a:cubicBezTo>
                        <a:pt x="596" y="370"/>
                        <a:pt x="593" y="369"/>
                        <a:pt x="592" y="369"/>
                      </a:cubicBezTo>
                      <a:cubicBezTo>
                        <a:pt x="585" y="370"/>
                        <a:pt x="566" y="395"/>
                        <a:pt x="566" y="402"/>
                      </a:cubicBezTo>
                      <a:cubicBezTo>
                        <a:pt x="566" y="428"/>
                        <a:pt x="566" y="454"/>
                        <a:pt x="566" y="481"/>
                      </a:cubicBezTo>
                      <a:cubicBezTo>
                        <a:pt x="566" y="487"/>
                        <a:pt x="565" y="493"/>
                        <a:pt x="557" y="493"/>
                      </a:cubicBezTo>
                      <a:cubicBezTo>
                        <a:pt x="549" y="494"/>
                        <a:pt x="547" y="488"/>
                        <a:pt x="547" y="481"/>
                      </a:cubicBezTo>
                      <a:cubicBezTo>
                        <a:pt x="547" y="455"/>
                        <a:pt x="547" y="430"/>
                        <a:pt x="547" y="405"/>
                      </a:cubicBezTo>
                      <a:cubicBezTo>
                        <a:pt x="547" y="397"/>
                        <a:pt x="546" y="390"/>
                        <a:pt x="539" y="385"/>
                      </a:cubicBezTo>
                      <a:cubicBezTo>
                        <a:pt x="535" y="382"/>
                        <a:pt x="532" y="379"/>
                        <a:pt x="529" y="375"/>
                      </a:cubicBezTo>
                      <a:cubicBezTo>
                        <a:pt x="524" y="369"/>
                        <a:pt x="519" y="368"/>
                        <a:pt x="511" y="373"/>
                      </a:cubicBezTo>
                      <a:cubicBezTo>
                        <a:pt x="528" y="390"/>
                        <a:pt x="525" y="413"/>
                        <a:pt x="525" y="434"/>
                      </a:cubicBezTo>
                      <a:cubicBezTo>
                        <a:pt x="525" y="450"/>
                        <a:pt x="525" y="465"/>
                        <a:pt x="525" y="481"/>
                      </a:cubicBezTo>
                      <a:cubicBezTo>
                        <a:pt x="525" y="488"/>
                        <a:pt x="523" y="493"/>
                        <a:pt x="515" y="493"/>
                      </a:cubicBezTo>
                      <a:cubicBezTo>
                        <a:pt x="507" y="493"/>
                        <a:pt x="505" y="488"/>
                        <a:pt x="505" y="481"/>
                      </a:cubicBezTo>
                      <a:cubicBezTo>
                        <a:pt x="505" y="458"/>
                        <a:pt x="505" y="435"/>
                        <a:pt x="505" y="412"/>
                      </a:cubicBezTo>
                      <a:cubicBezTo>
                        <a:pt x="505" y="393"/>
                        <a:pt x="498" y="383"/>
                        <a:pt x="480" y="377"/>
                      </a:cubicBezTo>
                      <a:cubicBezTo>
                        <a:pt x="461" y="369"/>
                        <a:pt x="441" y="362"/>
                        <a:pt x="420" y="355"/>
                      </a:cubicBezTo>
                      <a:cubicBezTo>
                        <a:pt x="413" y="365"/>
                        <a:pt x="407" y="375"/>
                        <a:pt x="400" y="385"/>
                      </a:cubicBezTo>
                      <a:cubicBezTo>
                        <a:pt x="384" y="409"/>
                        <a:pt x="374" y="410"/>
                        <a:pt x="354" y="390"/>
                      </a:cubicBezTo>
                      <a:cubicBezTo>
                        <a:pt x="352" y="388"/>
                        <a:pt x="350" y="386"/>
                        <a:pt x="346" y="382"/>
                      </a:cubicBezTo>
                      <a:cubicBezTo>
                        <a:pt x="346" y="407"/>
                        <a:pt x="346" y="429"/>
                        <a:pt x="346" y="452"/>
                      </a:cubicBezTo>
                      <a:cubicBezTo>
                        <a:pt x="346" y="462"/>
                        <a:pt x="346" y="472"/>
                        <a:pt x="346" y="482"/>
                      </a:cubicBezTo>
                      <a:cubicBezTo>
                        <a:pt x="346" y="488"/>
                        <a:pt x="344" y="493"/>
                        <a:pt x="336" y="493"/>
                      </a:cubicBezTo>
                      <a:cubicBezTo>
                        <a:pt x="329" y="494"/>
                        <a:pt x="326" y="489"/>
                        <a:pt x="326" y="482"/>
                      </a:cubicBezTo>
                      <a:cubicBezTo>
                        <a:pt x="326" y="451"/>
                        <a:pt x="326" y="420"/>
                        <a:pt x="326" y="390"/>
                      </a:cubicBezTo>
                      <a:cubicBezTo>
                        <a:pt x="326" y="388"/>
                        <a:pt x="326" y="386"/>
                        <a:pt x="326" y="382"/>
                      </a:cubicBezTo>
                      <a:cubicBezTo>
                        <a:pt x="320" y="388"/>
                        <a:pt x="316" y="392"/>
                        <a:pt x="312" y="396"/>
                      </a:cubicBezTo>
                      <a:cubicBezTo>
                        <a:pt x="299" y="407"/>
                        <a:pt x="287" y="406"/>
                        <a:pt x="277" y="392"/>
                      </a:cubicBezTo>
                      <a:cubicBezTo>
                        <a:pt x="270" y="382"/>
                        <a:pt x="263" y="371"/>
                        <a:pt x="256" y="360"/>
                      </a:cubicBezTo>
                      <a:cubicBezTo>
                        <a:pt x="253" y="356"/>
                        <a:pt x="251" y="355"/>
                        <a:pt x="246" y="357"/>
                      </a:cubicBezTo>
                      <a:cubicBezTo>
                        <a:pt x="227" y="364"/>
                        <a:pt x="208" y="370"/>
                        <a:pt x="189" y="377"/>
                      </a:cubicBezTo>
                      <a:cubicBezTo>
                        <a:pt x="174" y="383"/>
                        <a:pt x="167" y="394"/>
                        <a:pt x="167" y="412"/>
                      </a:cubicBezTo>
                      <a:cubicBezTo>
                        <a:pt x="167" y="433"/>
                        <a:pt x="167" y="455"/>
                        <a:pt x="167" y="477"/>
                      </a:cubicBezTo>
                      <a:cubicBezTo>
                        <a:pt x="167" y="480"/>
                        <a:pt x="168" y="483"/>
                        <a:pt x="166" y="485"/>
                      </a:cubicBezTo>
                      <a:cubicBezTo>
                        <a:pt x="164" y="489"/>
                        <a:pt x="160" y="493"/>
                        <a:pt x="157" y="493"/>
                      </a:cubicBezTo>
                      <a:cubicBezTo>
                        <a:pt x="154" y="493"/>
                        <a:pt x="148" y="488"/>
                        <a:pt x="148" y="485"/>
                      </a:cubicBezTo>
                      <a:cubicBezTo>
                        <a:pt x="147" y="456"/>
                        <a:pt x="148" y="428"/>
                        <a:pt x="148" y="400"/>
                      </a:cubicBezTo>
                      <a:cubicBezTo>
                        <a:pt x="148" y="394"/>
                        <a:pt x="152" y="388"/>
                        <a:pt x="154" y="381"/>
                      </a:cubicBezTo>
                      <a:cubicBezTo>
                        <a:pt x="151" y="379"/>
                        <a:pt x="148" y="378"/>
                        <a:pt x="145" y="376"/>
                      </a:cubicBezTo>
                      <a:cubicBezTo>
                        <a:pt x="141" y="379"/>
                        <a:pt x="138" y="381"/>
                        <a:pt x="135" y="384"/>
                      </a:cubicBezTo>
                      <a:cubicBezTo>
                        <a:pt x="116" y="402"/>
                        <a:pt x="92" y="402"/>
                        <a:pt x="74" y="384"/>
                      </a:cubicBezTo>
                      <a:cubicBezTo>
                        <a:pt x="67" y="377"/>
                        <a:pt x="62" y="376"/>
                        <a:pt x="53" y="381"/>
                      </a:cubicBezTo>
                      <a:cubicBezTo>
                        <a:pt x="17" y="399"/>
                        <a:pt x="20" y="395"/>
                        <a:pt x="20" y="436"/>
                      </a:cubicBezTo>
                      <a:cubicBezTo>
                        <a:pt x="20" y="451"/>
                        <a:pt x="20" y="465"/>
                        <a:pt x="20" y="480"/>
                      </a:cubicBezTo>
                      <a:cubicBezTo>
                        <a:pt x="20" y="487"/>
                        <a:pt x="19" y="493"/>
                        <a:pt x="10" y="493"/>
                      </a:cubicBezTo>
                      <a:cubicBezTo>
                        <a:pt x="2" y="494"/>
                        <a:pt x="0" y="488"/>
                        <a:pt x="0" y="480"/>
                      </a:cubicBezTo>
                      <a:cubicBezTo>
                        <a:pt x="0" y="457"/>
                        <a:pt x="0" y="434"/>
                        <a:pt x="0" y="411"/>
                      </a:cubicBezTo>
                      <a:cubicBezTo>
                        <a:pt x="0" y="395"/>
                        <a:pt x="8" y="382"/>
                        <a:pt x="23" y="374"/>
                      </a:cubicBezTo>
                      <a:cubicBezTo>
                        <a:pt x="31" y="370"/>
                        <a:pt x="39" y="366"/>
                        <a:pt x="46" y="362"/>
                      </a:cubicBezTo>
                      <a:close/>
                      <a:moveTo>
                        <a:pt x="440" y="21"/>
                      </a:moveTo>
                      <a:cubicBezTo>
                        <a:pt x="439" y="21"/>
                        <a:pt x="438" y="20"/>
                        <a:pt x="436" y="20"/>
                      </a:cubicBezTo>
                      <a:cubicBezTo>
                        <a:pt x="392" y="20"/>
                        <a:pt x="348" y="20"/>
                        <a:pt x="304" y="20"/>
                      </a:cubicBezTo>
                      <a:cubicBezTo>
                        <a:pt x="289" y="20"/>
                        <a:pt x="276" y="24"/>
                        <a:pt x="264" y="33"/>
                      </a:cubicBezTo>
                      <a:cubicBezTo>
                        <a:pt x="239" y="49"/>
                        <a:pt x="228" y="73"/>
                        <a:pt x="230" y="102"/>
                      </a:cubicBezTo>
                      <a:cubicBezTo>
                        <a:pt x="234" y="139"/>
                        <a:pt x="237" y="177"/>
                        <a:pt x="245" y="213"/>
                      </a:cubicBezTo>
                      <a:cubicBezTo>
                        <a:pt x="254" y="257"/>
                        <a:pt x="298" y="288"/>
                        <a:pt x="340" y="285"/>
                      </a:cubicBezTo>
                      <a:cubicBezTo>
                        <a:pt x="388" y="281"/>
                        <a:pt x="425" y="247"/>
                        <a:pt x="430" y="200"/>
                      </a:cubicBezTo>
                      <a:cubicBezTo>
                        <a:pt x="433" y="177"/>
                        <a:pt x="436" y="155"/>
                        <a:pt x="439" y="132"/>
                      </a:cubicBezTo>
                      <a:cubicBezTo>
                        <a:pt x="443" y="96"/>
                        <a:pt x="440" y="59"/>
                        <a:pt x="440" y="21"/>
                      </a:cubicBezTo>
                      <a:close/>
                      <a:moveTo>
                        <a:pt x="620" y="179"/>
                      </a:moveTo>
                      <a:cubicBezTo>
                        <a:pt x="617" y="179"/>
                        <a:pt x="616" y="178"/>
                        <a:pt x="614" y="178"/>
                      </a:cubicBezTo>
                      <a:cubicBezTo>
                        <a:pt x="588" y="178"/>
                        <a:pt x="562" y="178"/>
                        <a:pt x="535" y="178"/>
                      </a:cubicBezTo>
                      <a:cubicBezTo>
                        <a:pt x="506" y="179"/>
                        <a:pt x="484" y="209"/>
                        <a:pt x="496" y="234"/>
                      </a:cubicBezTo>
                      <a:cubicBezTo>
                        <a:pt x="502" y="246"/>
                        <a:pt x="504" y="258"/>
                        <a:pt x="504" y="271"/>
                      </a:cubicBezTo>
                      <a:cubicBezTo>
                        <a:pt x="504" y="303"/>
                        <a:pt x="528" y="327"/>
                        <a:pt x="557" y="327"/>
                      </a:cubicBezTo>
                      <a:cubicBezTo>
                        <a:pt x="588" y="327"/>
                        <a:pt x="610" y="303"/>
                        <a:pt x="610" y="270"/>
                      </a:cubicBezTo>
                      <a:cubicBezTo>
                        <a:pt x="610" y="262"/>
                        <a:pt x="608" y="254"/>
                        <a:pt x="612" y="248"/>
                      </a:cubicBezTo>
                      <a:cubicBezTo>
                        <a:pt x="625" y="226"/>
                        <a:pt x="619" y="203"/>
                        <a:pt x="620" y="179"/>
                      </a:cubicBezTo>
                      <a:close/>
                      <a:moveTo>
                        <a:pt x="40" y="263"/>
                      </a:moveTo>
                      <a:cubicBezTo>
                        <a:pt x="49" y="264"/>
                        <a:pt x="51" y="271"/>
                        <a:pt x="52" y="279"/>
                      </a:cubicBezTo>
                      <a:cubicBezTo>
                        <a:pt x="54" y="304"/>
                        <a:pt x="74" y="324"/>
                        <a:pt x="100" y="327"/>
                      </a:cubicBezTo>
                      <a:cubicBezTo>
                        <a:pt x="124" y="329"/>
                        <a:pt x="148" y="313"/>
                        <a:pt x="155" y="290"/>
                      </a:cubicBezTo>
                      <a:cubicBezTo>
                        <a:pt x="156" y="285"/>
                        <a:pt x="155" y="279"/>
                        <a:pt x="153" y="275"/>
                      </a:cubicBezTo>
                      <a:cubicBezTo>
                        <a:pt x="143" y="258"/>
                        <a:pt x="128" y="250"/>
                        <a:pt x="110" y="245"/>
                      </a:cubicBezTo>
                      <a:cubicBezTo>
                        <a:pt x="97" y="241"/>
                        <a:pt x="84" y="239"/>
                        <a:pt x="76" y="254"/>
                      </a:cubicBezTo>
                      <a:cubicBezTo>
                        <a:pt x="75" y="255"/>
                        <a:pt x="74" y="256"/>
                        <a:pt x="73" y="256"/>
                      </a:cubicBezTo>
                      <a:cubicBezTo>
                        <a:pt x="69" y="257"/>
                        <a:pt x="63" y="259"/>
                        <a:pt x="60" y="257"/>
                      </a:cubicBezTo>
                      <a:cubicBezTo>
                        <a:pt x="54" y="254"/>
                        <a:pt x="55" y="248"/>
                        <a:pt x="59" y="243"/>
                      </a:cubicBezTo>
                      <a:cubicBezTo>
                        <a:pt x="63" y="238"/>
                        <a:pt x="68" y="232"/>
                        <a:pt x="73" y="228"/>
                      </a:cubicBezTo>
                      <a:cubicBezTo>
                        <a:pt x="77" y="225"/>
                        <a:pt x="83" y="222"/>
                        <a:pt x="88" y="222"/>
                      </a:cubicBezTo>
                      <a:cubicBezTo>
                        <a:pt x="117" y="223"/>
                        <a:pt x="143" y="232"/>
                        <a:pt x="163" y="255"/>
                      </a:cubicBezTo>
                      <a:cubicBezTo>
                        <a:pt x="165" y="256"/>
                        <a:pt x="166" y="258"/>
                        <a:pt x="168" y="260"/>
                      </a:cubicBezTo>
                      <a:cubicBezTo>
                        <a:pt x="170" y="230"/>
                        <a:pt x="163" y="206"/>
                        <a:pt x="139" y="189"/>
                      </a:cubicBezTo>
                      <a:cubicBezTo>
                        <a:pt x="119" y="175"/>
                        <a:pt x="97" y="174"/>
                        <a:pt x="76" y="186"/>
                      </a:cubicBezTo>
                      <a:cubicBezTo>
                        <a:pt x="46" y="202"/>
                        <a:pt x="39" y="230"/>
                        <a:pt x="40" y="263"/>
                      </a:cubicBezTo>
                      <a:close/>
                      <a:moveTo>
                        <a:pt x="389" y="292"/>
                      </a:moveTo>
                      <a:cubicBezTo>
                        <a:pt x="354" y="308"/>
                        <a:pt x="319" y="308"/>
                        <a:pt x="284" y="292"/>
                      </a:cubicBezTo>
                      <a:cubicBezTo>
                        <a:pt x="281" y="304"/>
                        <a:pt x="283" y="311"/>
                        <a:pt x="294" y="317"/>
                      </a:cubicBezTo>
                      <a:cubicBezTo>
                        <a:pt x="306" y="324"/>
                        <a:pt x="318" y="333"/>
                        <a:pt x="330" y="342"/>
                      </a:cubicBezTo>
                      <a:cubicBezTo>
                        <a:pt x="335" y="345"/>
                        <a:pt x="338" y="345"/>
                        <a:pt x="342" y="342"/>
                      </a:cubicBezTo>
                      <a:cubicBezTo>
                        <a:pt x="354" y="333"/>
                        <a:pt x="366" y="324"/>
                        <a:pt x="379" y="317"/>
                      </a:cubicBezTo>
                      <a:cubicBezTo>
                        <a:pt x="388" y="311"/>
                        <a:pt x="392" y="304"/>
                        <a:pt x="389" y="292"/>
                      </a:cubicBezTo>
                      <a:close/>
                      <a:moveTo>
                        <a:pt x="320" y="358"/>
                      </a:moveTo>
                      <a:cubicBezTo>
                        <a:pt x="305" y="348"/>
                        <a:pt x="290" y="338"/>
                        <a:pt x="275" y="328"/>
                      </a:cubicBezTo>
                      <a:cubicBezTo>
                        <a:pt x="271" y="331"/>
                        <a:pt x="268" y="334"/>
                        <a:pt x="264" y="337"/>
                      </a:cubicBezTo>
                      <a:cubicBezTo>
                        <a:pt x="275" y="353"/>
                        <a:pt x="285" y="368"/>
                        <a:pt x="295" y="384"/>
                      </a:cubicBezTo>
                      <a:cubicBezTo>
                        <a:pt x="304" y="375"/>
                        <a:pt x="311" y="367"/>
                        <a:pt x="320" y="358"/>
                      </a:cubicBezTo>
                      <a:close/>
                      <a:moveTo>
                        <a:pt x="354" y="357"/>
                      </a:moveTo>
                      <a:cubicBezTo>
                        <a:pt x="363" y="366"/>
                        <a:pt x="370" y="374"/>
                        <a:pt x="378" y="382"/>
                      </a:cubicBezTo>
                      <a:cubicBezTo>
                        <a:pt x="388" y="368"/>
                        <a:pt x="397" y="353"/>
                        <a:pt x="408" y="338"/>
                      </a:cubicBezTo>
                      <a:cubicBezTo>
                        <a:pt x="404" y="334"/>
                        <a:pt x="401" y="331"/>
                        <a:pt x="398" y="327"/>
                      </a:cubicBezTo>
                      <a:cubicBezTo>
                        <a:pt x="382" y="338"/>
                        <a:pt x="367" y="348"/>
                        <a:pt x="354" y="357"/>
                      </a:cubicBezTo>
                      <a:close/>
                      <a:moveTo>
                        <a:pt x="126" y="345"/>
                      </a:moveTo>
                      <a:cubicBezTo>
                        <a:pt x="111" y="345"/>
                        <a:pt x="98" y="345"/>
                        <a:pt x="84" y="345"/>
                      </a:cubicBezTo>
                      <a:cubicBezTo>
                        <a:pt x="82" y="356"/>
                        <a:pt x="79" y="367"/>
                        <a:pt x="92" y="374"/>
                      </a:cubicBezTo>
                      <a:cubicBezTo>
                        <a:pt x="100" y="378"/>
                        <a:pt x="107" y="379"/>
                        <a:pt x="116" y="375"/>
                      </a:cubicBezTo>
                      <a:cubicBezTo>
                        <a:pt x="130" y="368"/>
                        <a:pt x="128" y="357"/>
                        <a:pt x="126" y="345"/>
                      </a:cubicBezTo>
                      <a:close/>
                      <a:moveTo>
                        <a:pt x="558" y="378"/>
                      </a:moveTo>
                      <a:cubicBezTo>
                        <a:pt x="563" y="364"/>
                        <a:pt x="581" y="361"/>
                        <a:pt x="578" y="345"/>
                      </a:cubicBezTo>
                      <a:cubicBezTo>
                        <a:pt x="563" y="345"/>
                        <a:pt x="549" y="345"/>
                        <a:pt x="535" y="345"/>
                      </a:cubicBezTo>
                      <a:cubicBezTo>
                        <a:pt x="534" y="360"/>
                        <a:pt x="550" y="364"/>
                        <a:pt x="558" y="378"/>
                      </a:cubicBezTo>
                      <a:close/>
                      <a:moveTo>
                        <a:pt x="144" y="343"/>
                      </a:moveTo>
                      <a:cubicBezTo>
                        <a:pt x="175" y="336"/>
                        <a:pt x="181" y="326"/>
                        <a:pt x="171" y="306"/>
                      </a:cubicBezTo>
                      <a:cubicBezTo>
                        <a:pt x="165" y="314"/>
                        <a:pt x="158" y="321"/>
                        <a:pt x="152" y="329"/>
                      </a:cubicBezTo>
                      <a:cubicBezTo>
                        <a:pt x="149" y="333"/>
                        <a:pt x="147" y="338"/>
                        <a:pt x="144" y="343"/>
                      </a:cubicBezTo>
                      <a:close/>
                      <a:moveTo>
                        <a:pt x="36" y="305"/>
                      </a:moveTo>
                      <a:cubicBezTo>
                        <a:pt x="35" y="312"/>
                        <a:pt x="31" y="322"/>
                        <a:pt x="34" y="326"/>
                      </a:cubicBezTo>
                      <a:cubicBezTo>
                        <a:pt x="41" y="334"/>
                        <a:pt x="51" y="339"/>
                        <a:pt x="60" y="346"/>
                      </a:cubicBezTo>
                      <a:cubicBezTo>
                        <a:pt x="61" y="345"/>
                        <a:pt x="62" y="344"/>
                        <a:pt x="63" y="343"/>
                      </a:cubicBezTo>
                      <a:cubicBezTo>
                        <a:pt x="62" y="339"/>
                        <a:pt x="63" y="335"/>
                        <a:pt x="60" y="332"/>
                      </a:cubicBezTo>
                      <a:cubicBezTo>
                        <a:pt x="53" y="323"/>
                        <a:pt x="45" y="314"/>
                        <a:pt x="36" y="305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137" name="图形"/>
                <p:cNvSpPr/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1265238" y="2684463"/>
                  <a:ext cx="14288" cy="69850"/>
                </a:xfrm>
                <a:custGeom>
                  <a:avLst/>
                  <a:gdLst>
                    <a:gd name="T0" fmla="*/ 20 w 20"/>
                    <a:gd name="T1" fmla="*/ 42 h 82"/>
                    <a:gd name="T2" fmla="*/ 20 w 20"/>
                    <a:gd name="T3" fmla="*/ 71 h 82"/>
                    <a:gd name="T4" fmla="*/ 10 w 20"/>
                    <a:gd name="T5" fmla="*/ 82 h 82"/>
                    <a:gd name="T6" fmla="*/ 0 w 20"/>
                    <a:gd name="T7" fmla="*/ 71 h 82"/>
                    <a:gd name="T8" fmla="*/ 0 w 20"/>
                    <a:gd name="T9" fmla="*/ 11 h 82"/>
                    <a:gd name="T10" fmla="*/ 10 w 20"/>
                    <a:gd name="T11" fmla="*/ 0 h 82"/>
                    <a:gd name="T12" fmla="*/ 20 w 20"/>
                    <a:gd name="T13" fmla="*/ 12 h 82"/>
                    <a:gd name="T14" fmla="*/ 20 w 20"/>
                    <a:gd name="T15" fmla="*/ 4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82">
                      <a:moveTo>
                        <a:pt x="20" y="42"/>
                      </a:moveTo>
                      <a:cubicBezTo>
                        <a:pt x="20" y="52"/>
                        <a:pt x="20" y="61"/>
                        <a:pt x="20" y="71"/>
                      </a:cubicBezTo>
                      <a:cubicBezTo>
                        <a:pt x="20" y="77"/>
                        <a:pt x="17" y="82"/>
                        <a:pt x="10" y="82"/>
                      </a:cubicBezTo>
                      <a:cubicBezTo>
                        <a:pt x="3" y="82"/>
                        <a:pt x="0" y="78"/>
                        <a:pt x="0" y="71"/>
                      </a:cubicBezTo>
                      <a:cubicBezTo>
                        <a:pt x="0" y="51"/>
                        <a:pt x="0" y="31"/>
                        <a:pt x="0" y="11"/>
                      </a:cubicBezTo>
                      <a:cubicBezTo>
                        <a:pt x="0" y="5"/>
                        <a:pt x="3" y="0"/>
                        <a:pt x="10" y="0"/>
                      </a:cubicBezTo>
                      <a:cubicBezTo>
                        <a:pt x="17" y="1"/>
                        <a:pt x="20" y="6"/>
                        <a:pt x="20" y="12"/>
                      </a:cubicBezTo>
                      <a:cubicBezTo>
                        <a:pt x="20" y="22"/>
                        <a:pt x="20" y="32"/>
                        <a:pt x="20" y="42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138" name="图形"/>
                <p:cNvSpPr/>
                <p:nvPr>
                  <p:custDataLst>
                    <p:tags r:id="rId25"/>
                  </p:custDataLst>
                </p:nvPr>
              </p:nvSpPr>
              <p:spPr bwMode="auto">
                <a:xfrm>
                  <a:off x="858838" y="2695575"/>
                  <a:ext cx="14288" cy="58738"/>
                </a:xfrm>
                <a:custGeom>
                  <a:avLst/>
                  <a:gdLst>
                    <a:gd name="T0" fmla="*/ 0 w 20"/>
                    <a:gd name="T1" fmla="*/ 35 h 69"/>
                    <a:gd name="T2" fmla="*/ 0 w 20"/>
                    <a:gd name="T3" fmla="*/ 12 h 69"/>
                    <a:gd name="T4" fmla="*/ 10 w 20"/>
                    <a:gd name="T5" fmla="*/ 0 h 69"/>
                    <a:gd name="T6" fmla="*/ 20 w 20"/>
                    <a:gd name="T7" fmla="*/ 11 h 69"/>
                    <a:gd name="T8" fmla="*/ 20 w 20"/>
                    <a:gd name="T9" fmla="*/ 58 h 69"/>
                    <a:gd name="T10" fmla="*/ 10 w 20"/>
                    <a:gd name="T11" fmla="*/ 69 h 69"/>
                    <a:gd name="T12" fmla="*/ 0 w 20"/>
                    <a:gd name="T13" fmla="*/ 58 h 69"/>
                    <a:gd name="T14" fmla="*/ 0 w 20"/>
                    <a:gd name="T15" fmla="*/ 35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69">
                      <a:moveTo>
                        <a:pt x="0" y="35"/>
                      </a:moveTo>
                      <a:cubicBezTo>
                        <a:pt x="0" y="27"/>
                        <a:pt x="0" y="20"/>
                        <a:pt x="0" y="12"/>
                      </a:cubicBezTo>
                      <a:cubicBezTo>
                        <a:pt x="0" y="6"/>
                        <a:pt x="3" y="1"/>
                        <a:pt x="10" y="0"/>
                      </a:cubicBezTo>
                      <a:cubicBezTo>
                        <a:pt x="17" y="0"/>
                        <a:pt x="20" y="5"/>
                        <a:pt x="20" y="11"/>
                      </a:cubicBezTo>
                      <a:cubicBezTo>
                        <a:pt x="20" y="27"/>
                        <a:pt x="20" y="43"/>
                        <a:pt x="20" y="58"/>
                      </a:cubicBezTo>
                      <a:cubicBezTo>
                        <a:pt x="20" y="65"/>
                        <a:pt x="17" y="69"/>
                        <a:pt x="10" y="69"/>
                      </a:cubicBezTo>
                      <a:cubicBezTo>
                        <a:pt x="3" y="69"/>
                        <a:pt x="0" y="64"/>
                        <a:pt x="0" y="58"/>
                      </a:cubicBezTo>
                      <a:cubicBezTo>
                        <a:pt x="0" y="50"/>
                        <a:pt x="0" y="43"/>
                        <a:pt x="0" y="35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139" name="图形"/>
                <p:cNvSpPr/>
                <p:nvPr>
                  <p:custDataLst>
                    <p:tags r:id="rId26"/>
                  </p:custDataLst>
                </p:nvPr>
              </p:nvSpPr>
              <p:spPr bwMode="auto">
                <a:xfrm>
                  <a:off x="979488" y="2701925"/>
                  <a:ext cx="14288" cy="53975"/>
                </a:xfrm>
                <a:custGeom>
                  <a:avLst/>
                  <a:gdLst>
                    <a:gd name="T0" fmla="*/ 20 w 20"/>
                    <a:gd name="T1" fmla="*/ 31 h 62"/>
                    <a:gd name="T2" fmla="*/ 20 w 20"/>
                    <a:gd name="T3" fmla="*/ 51 h 62"/>
                    <a:gd name="T4" fmla="*/ 10 w 20"/>
                    <a:gd name="T5" fmla="*/ 61 h 62"/>
                    <a:gd name="T6" fmla="*/ 0 w 20"/>
                    <a:gd name="T7" fmla="*/ 51 h 62"/>
                    <a:gd name="T8" fmla="*/ 0 w 20"/>
                    <a:gd name="T9" fmla="*/ 10 h 62"/>
                    <a:gd name="T10" fmla="*/ 11 w 20"/>
                    <a:gd name="T11" fmla="*/ 0 h 62"/>
                    <a:gd name="T12" fmla="*/ 20 w 20"/>
                    <a:gd name="T13" fmla="*/ 11 h 62"/>
                    <a:gd name="T14" fmla="*/ 20 w 20"/>
                    <a:gd name="T15" fmla="*/ 3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62">
                      <a:moveTo>
                        <a:pt x="20" y="31"/>
                      </a:moveTo>
                      <a:cubicBezTo>
                        <a:pt x="20" y="38"/>
                        <a:pt x="20" y="44"/>
                        <a:pt x="20" y="51"/>
                      </a:cubicBezTo>
                      <a:cubicBezTo>
                        <a:pt x="20" y="57"/>
                        <a:pt x="17" y="61"/>
                        <a:pt x="10" y="61"/>
                      </a:cubicBezTo>
                      <a:cubicBezTo>
                        <a:pt x="4" y="62"/>
                        <a:pt x="1" y="57"/>
                        <a:pt x="0" y="51"/>
                      </a:cubicBezTo>
                      <a:cubicBezTo>
                        <a:pt x="0" y="38"/>
                        <a:pt x="0" y="24"/>
                        <a:pt x="0" y="10"/>
                      </a:cubicBezTo>
                      <a:cubicBezTo>
                        <a:pt x="1" y="4"/>
                        <a:pt x="4" y="0"/>
                        <a:pt x="11" y="0"/>
                      </a:cubicBezTo>
                      <a:cubicBezTo>
                        <a:pt x="17" y="1"/>
                        <a:pt x="20" y="5"/>
                        <a:pt x="20" y="11"/>
                      </a:cubicBezTo>
                      <a:cubicBezTo>
                        <a:pt x="20" y="18"/>
                        <a:pt x="20" y="24"/>
                        <a:pt x="20" y="31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140" name="图形"/>
                <p:cNvSpPr/>
                <p:nvPr>
                  <p:custDataLst>
                    <p:tags r:id="rId27"/>
                  </p:custDataLst>
                </p:nvPr>
              </p:nvSpPr>
              <p:spPr bwMode="auto">
                <a:xfrm>
                  <a:off x="1144588" y="2700338"/>
                  <a:ext cx="14288" cy="55563"/>
                </a:xfrm>
                <a:custGeom>
                  <a:avLst/>
                  <a:gdLst>
                    <a:gd name="T0" fmla="*/ 0 w 20"/>
                    <a:gd name="T1" fmla="*/ 31 h 63"/>
                    <a:gd name="T2" fmla="*/ 0 w 20"/>
                    <a:gd name="T3" fmla="*/ 11 h 63"/>
                    <a:gd name="T4" fmla="*/ 10 w 20"/>
                    <a:gd name="T5" fmla="*/ 2 h 63"/>
                    <a:gd name="T6" fmla="*/ 19 w 20"/>
                    <a:gd name="T7" fmla="*/ 11 h 63"/>
                    <a:gd name="T8" fmla="*/ 19 w 20"/>
                    <a:gd name="T9" fmla="*/ 53 h 63"/>
                    <a:gd name="T10" fmla="*/ 10 w 20"/>
                    <a:gd name="T11" fmla="*/ 62 h 63"/>
                    <a:gd name="T12" fmla="*/ 0 w 20"/>
                    <a:gd name="T13" fmla="*/ 52 h 63"/>
                    <a:gd name="T14" fmla="*/ 0 w 20"/>
                    <a:gd name="T15" fmla="*/ 31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63">
                      <a:moveTo>
                        <a:pt x="0" y="31"/>
                      </a:moveTo>
                      <a:cubicBezTo>
                        <a:pt x="0" y="25"/>
                        <a:pt x="0" y="18"/>
                        <a:pt x="0" y="11"/>
                      </a:cubicBezTo>
                      <a:cubicBezTo>
                        <a:pt x="0" y="5"/>
                        <a:pt x="4" y="0"/>
                        <a:pt x="10" y="2"/>
                      </a:cubicBezTo>
                      <a:cubicBezTo>
                        <a:pt x="14" y="3"/>
                        <a:pt x="19" y="8"/>
                        <a:pt x="19" y="11"/>
                      </a:cubicBezTo>
                      <a:cubicBezTo>
                        <a:pt x="20" y="25"/>
                        <a:pt x="20" y="39"/>
                        <a:pt x="19" y="53"/>
                      </a:cubicBezTo>
                      <a:cubicBezTo>
                        <a:pt x="19" y="56"/>
                        <a:pt x="14" y="61"/>
                        <a:pt x="10" y="62"/>
                      </a:cubicBezTo>
                      <a:cubicBezTo>
                        <a:pt x="4" y="63"/>
                        <a:pt x="0" y="58"/>
                        <a:pt x="0" y="52"/>
                      </a:cubicBezTo>
                      <a:cubicBezTo>
                        <a:pt x="0" y="45"/>
                        <a:pt x="0" y="38"/>
                        <a:pt x="0" y="31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141" name="图形"/>
                <p:cNvSpPr/>
                <p:nvPr>
                  <p:custDataLst>
                    <p:tags r:id="rId28"/>
                  </p:custDataLst>
                </p:nvPr>
              </p:nvSpPr>
              <p:spPr bwMode="auto">
                <a:xfrm>
                  <a:off x="1009650" y="2405063"/>
                  <a:ext cx="117475" cy="50800"/>
                </a:xfrm>
                <a:custGeom>
                  <a:avLst/>
                  <a:gdLst>
                    <a:gd name="T0" fmla="*/ 20 w 166"/>
                    <a:gd name="T1" fmla="*/ 26 h 59"/>
                    <a:gd name="T2" fmla="*/ 20 w 166"/>
                    <a:gd name="T3" fmla="*/ 48 h 59"/>
                    <a:gd name="T4" fmla="*/ 11 w 166"/>
                    <a:gd name="T5" fmla="*/ 59 h 59"/>
                    <a:gd name="T6" fmla="*/ 0 w 166"/>
                    <a:gd name="T7" fmla="*/ 48 h 59"/>
                    <a:gd name="T8" fmla="*/ 0 w 166"/>
                    <a:gd name="T9" fmla="*/ 27 h 59"/>
                    <a:gd name="T10" fmla="*/ 20 w 166"/>
                    <a:gd name="T11" fmla="*/ 6 h 59"/>
                    <a:gd name="T12" fmla="*/ 125 w 166"/>
                    <a:gd name="T13" fmla="*/ 11 h 59"/>
                    <a:gd name="T14" fmla="*/ 163 w 166"/>
                    <a:gd name="T15" fmla="*/ 31 h 59"/>
                    <a:gd name="T16" fmla="*/ 166 w 166"/>
                    <a:gd name="T17" fmla="*/ 45 h 59"/>
                    <a:gd name="T18" fmla="*/ 152 w 166"/>
                    <a:gd name="T19" fmla="*/ 47 h 59"/>
                    <a:gd name="T20" fmla="*/ 50 w 166"/>
                    <a:gd name="T21" fmla="*/ 23 h 59"/>
                    <a:gd name="T22" fmla="*/ 20 w 166"/>
                    <a:gd name="T23" fmla="*/ 2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6" h="59">
                      <a:moveTo>
                        <a:pt x="20" y="26"/>
                      </a:moveTo>
                      <a:cubicBezTo>
                        <a:pt x="20" y="34"/>
                        <a:pt x="20" y="41"/>
                        <a:pt x="20" y="48"/>
                      </a:cubicBezTo>
                      <a:cubicBezTo>
                        <a:pt x="20" y="54"/>
                        <a:pt x="17" y="59"/>
                        <a:pt x="11" y="59"/>
                      </a:cubicBezTo>
                      <a:cubicBezTo>
                        <a:pt x="4" y="59"/>
                        <a:pt x="1" y="55"/>
                        <a:pt x="0" y="48"/>
                      </a:cubicBezTo>
                      <a:cubicBezTo>
                        <a:pt x="0" y="41"/>
                        <a:pt x="0" y="34"/>
                        <a:pt x="0" y="27"/>
                      </a:cubicBezTo>
                      <a:cubicBezTo>
                        <a:pt x="2" y="15"/>
                        <a:pt x="8" y="8"/>
                        <a:pt x="20" y="6"/>
                      </a:cubicBezTo>
                      <a:cubicBezTo>
                        <a:pt x="55" y="3"/>
                        <a:pt x="90" y="0"/>
                        <a:pt x="125" y="11"/>
                      </a:cubicBezTo>
                      <a:cubicBezTo>
                        <a:pt x="138" y="15"/>
                        <a:pt x="151" y="23"/>
                        <a:pt x="163" y="31"/>
                      </a:cubicBezTo>
                      <a:cubicBezTo>
                        <a:pt x="166" y="33"/>
                        <a:pt x="165" y="40"/>
                        <a:pt x="166" y="45"/>
                      </a:cubicBezTo>
                      <a:cubicBezTo>
                        <a:pt x="161" y="46"/>
                        <a:pt x="155" y="48"/>
                        <a:pt x="152" y="47"/>
                      </a:cubicBezTo>
                      <a:cubicBezTo>
                        <a:pt x="122" y="22"/>
                        <a:pt x="86" y="22"/>
                        <a:pt x="50" y="23"/>
                      </a:cubicBezTo>
                      <a:cubicBezTo>
                        <a:pt x="40" y="23"/>
                        <a:pt x="31" y="25"/>
                        <a:pt x="20" y="26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142" name="图形"/>
                <p:cNvSpPr/>
                <p:nvPr>
                  <p:custDataLst>
                    <p:tags r:id="rId29"/>
                  </p:custDataLst>
                </p:nvPr>
              </p:nvSpPr>
              <p:spPr bwMode="auto">
                <a:xfrm>
                  <a:off x="1196975" y="2509838"/>
                  <a:ext cx="60325" cy="28575"/>
                </a:xfrm>
                <a:custGeom>
                  <a:avLst/>
                  <a:gdLst>
                    <a:gd name="T0" fmla="*/ 19 w 84"/>
                    <a:gd name="T1" fmla="*/ 0 h 33"/>
                    <a:gd name="T2" fmla="*/ 73 w 84"/>
                    <a:gd name="T3" fmla="*/ 12 h 33"/>
                    <a:gd name="T4" fmla="*/ 81 w 84"/>
                    <a:gd name="T5" fmla="*/ 26 h 33"/>
                    <a:gd name="T6" fmla="*/ 66 w 84"/>
                    <a:gd name="T7" fmla="*/ 31 h 33"/>
                    <a:gd name="T8" fmla="*/ 11 w 84"/>
                    <a:gd name="T9" fmla="*/ 22 h 33"/>
                    <a:gd name="T10" fmla="*/ 0 w 84"/>
                    <a:gd name="T11" fmla="*/ 12 h 33"/>
                    <a:gd name="T12" fmla="*/ 11 w 84"/>
                    <a:gd name="T13" fmla="*/ 2 h 33"/>
                    <a:gd name="T14" fmla="*/ 19 w 84"/>
                    <a:gd name="T15" fmla="*/ 2 h 33"/>
                    <a:gd name="T16" fmla="*/ 19 w 84"/>
                    <a:gd name="T1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33">
                      <a:moveTo>
                        <a:pt x="19" y="0"/>
                      </a:moveTo>
                      <a:cubicBezTo>
                        <a:pt x="37" y="4"/>
                        <a:pt x="55" y="8"/>
                        <a:pt x="73" y="12"/>
                      </a:cubicBezTo>
                      <a:cubicBezTo>
                        <a:pt x="79" y="13"/>
                        <a:pt x="84" y="18"/>
                        <a:pt x="81" y="26"/>
                      </a:cubicBezTo>
                      <a:cubicBezTo>
                        <a:pt x="78" y="33"/>
                        <a:pt x="72" y="32"/>
                        <a:pt x="66" y="31"/>
                      </a:cubicBezTo>
                      <a:cubicBezTo>
                        <a:pt x="47" y="27"/>
                        <a:pt x="29" y="24"/>
                        <a:pt x="11" y="22"/>
                      </a:cubicBezTo>
                      <a:cubicBezTo>
                        <a:pt x="4" y="21"/>
                        <a:pt x="0" y="19"/>
                        <a:pt x="0" y="12"/>
                      </a:cubicBezTo>
                      <a:cubicBezTo>
                        <a:pt x="0" y="5"/>
                        <a:pt x="4" y="2"/>
                        <a:pt x="11" y="2"/>
                      </a:cubicBezTo>
                      <a:cubicBezTo>
                        <a:pt x="14" y="2"/>
                        <a:pt x="16" y="2"/>
                        <a:pt x="19" y="2"/>
                      </a:cubicBezTo>
                      <a:cubicBezTo>
                        <a:pt x="19" y="1"/>
                        <a:pt x="19" y="1"/>
                        <a:pt x="19" y="0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</p:grpSp>
          <p:grpSp>
            <p:nvGrpSpPr>
              <p:cNvPr id="143" name="组合 142"/>
              <p:cNvGrpSpPr/>
              <p:nvPr/>
            </p:nvGrpSpPr>
            <p:grpSpPr>
              <a:xfrm rot="0">
                <a:off x="874" y="5548"/>
                <a:ext cx="632" cy="684"/>
                <a:chOff x="13542963" y="3246438"/>
                <a:chExt cx="2205037" cy="2386013"/>
              </a:xfrm>
              <a:gradFill>
                <a:gsLst>
                  <a:gs pos="0">
                    <a:schemeClr val="accent2"/>
                  </a:gs>
                  <a:gs pos="78000">
                    <a:schemeClr val="accent1"/>
                  </a:gs>
                </a:gsLst>
                <a:lin ang="13500000" scaled="1"/>
              </a:gradFill>
            </p:grpSpPr>
            <p:sp>
              <p:nvSpPr>
                <p:cNvPr id="144" name="图形"/>
                <p:cNvSpPr>
                  <a:spLocks noEditPoints="1"/>
                </p:cNvSpPr>
                <p:nvPr>
                  <p:custDataLst>
                    <p:tags r:id="rId30"/>
                  </p:custDataLst>
                </p:nvPr>
              </p:nvSpPr>
              <p:spPr bwMode="auto">
                <a:xfrm>
                  <a:off x="13542963" y="3246438"/>
                  <a:ext cx="2205037" cy="2386013"/>
                </a:xfrm>
                <a:custGeom>
                  <a:avLst/>
                  <a:gdLst>
                    <a:gd name="T0" fmla="*/ 567 w 583"/>
                    <a:gd name="T1" fmla="*/ 439 h 631"/>
                    <a:gd name="T2" fmla="*/ 528 w 583"/>
                    <a:gd name="T3" fmla="*/ 630 h 631"/>
                    <a:gd name="T4" fmla="*/ 434 w 583"/>
                    <a:gd name="T5" fmla="*/ 625 h 631"/>
                    <a:gd name="T6" fmla="*/ 404 w 583"/>
                    <a:gd name="T7" fmla="*/ 630 h 631"/>
                    <a:gd name="T8" fmla="*/ 30 w 583"/>
                    <a:gd name="T9" fmla="*/ 628 h 631"/>
                    <a:gd name="T10" fmla="*/ 0 w 583"/>
                    <a:gd name="T11" fmla="*/ 456 h 631"/>
                    <a:gd name="T12" fmla="*/ 38 w 583"/>
                    <a:gd name="T13" fmla="*/ 0 h 631"/>
                    <a:gd name="T14" fmla="*/ 504 w 583"/>
                    <a:gd name="T15" fmla="*/ 39 h 631"/>
                    <a:gd name="T16" fmla="*/ 514 w 583"/>
                    <a:gd name="T17" fmla="*/ 276 h 631"/>
                    <a:gd name="T18" fmla="*/ 545 w 583"/>
                    <a:gd name="T19" fmla="*/ 400 h 631"/>
                    <a:gd name="T20" fmla="*/ 437 w 583"/>
                    <a:gd name="T21" fmla="*/ 393 h 631"/>
                    <a:gd name="T22" fmla="*/ 483 w 583"/>
                    <a:gd name="T23" fmla="*/ 262 h 631"/>
                    <a:gd name="T24" fmla="*/ 465 w 583"/>
                    <a:gd name="T25" fmla="*/ 21 h 631"/>
                    <a:gd name="T26" fmla="*/ 21 w 583"/>
                    <a:gd name="T27" fmla="*/ 38 h 631"/>
                    <a:gd name="T28" fmla="*/ 21 w 583"/>
                    <a:gd name="T29" fmla="*/ 548 h 631"/>
                    <a:gd name="T30" fmla="*/ 281 w 583"/>
                    <a:gd name="T31" fmla="*/ 546 h 631"/>
                    <a:gd name="T32" fmla="*/ 294 w 583"/>
                    <a:gd name="T33" fmla="*/ 483 h 631"/>
                    <a:gd name="T34" fmla="*/ 420 w 583"/>
                    <a:gd name="T35" fmla="*/ 451 h 631"/>
                    <a:gd name="T36" fmla="*/ 294 w 583"/>
                    <a:gd name="T37" fmla="*/ 567 h 631"/>
                    <a:gd name="T38" fmla="*/ 45 w 583"/>
                    <a:gd name="T39" fmla="*/ 567 h 631"/>
                    <a:gd name="T40" fmla="*/ 21 w 583"/>
                    <a:gd name="T41" fmla="*/ 586 h 631"/>
                    <a:gd name="T42" fmla="*/ 46 w 583"/>
                    <a:gd name="T43" fmla="*/ 609 h 631"/>
                    <a:gd name="T44" fmla="*/ 294 w 583"/>
                    <a:gd name="T45" fmla="*/ 609 h 631"/>
                    <a:gd name="T46" fmla="*/ 441 w 583"/>
                    <a:gd name="T47" fmla="*/ 346 h 631"/>
                    <a:gd name="T48" fmla="*/ 546 w 583"/>
                    <a:gd name="T49" fmla="*/ 347 h 631"/>
                    <a:gd name="T50" fmla="*/ 441 w 583"/>
                    <a:gd name="T51" fmla="*/ 346 h 631"/>
                    <a:gd name="T52" fmla="*/ 419 w 583"/>
                    <a:gd name="T53" fmla="*/ 556 h 631"/>
                    <a:gd name="T54" fmla="*/ 316 w 583"/>
                    <a:gd name="T55" fmla="*/ 526 h 631"/>
                    <a:gd name="T56" fmla="*/ 546 w 583"/>
                    <a:gd name="T57" fmla="*/ 526 h 631"/>
                    <a:gd name="T58" fmla="*/ 442 w 583"/>
                    <a:gd name="T59" fmla="*/ 556 h 631"/>
                    <a:gd name="T60" fmla="*/ 546 w 583"/>
                    <a:gd name="T61" fmla="*/ 526 h 631"/>
                    <a:gd name="T62" fmla="*/ 315 w 583"/>
                    <a:gd name="T63" fmla="*/ 596 h 631"/>
                    <a:gd name="T64" fmla="*/ 407 w 583"/>
                    <a:gd name="T65" fmla="*/ 609 h 631"/>
                    <a:gd name="T66" fmla="*/ 420 w 583"/>
                    <a:gd name="T67" fmla="*/ 578 h 631"/>
                    <a:gd name="T68" fmla="*/ 441 w 583"/>
                    <a:gd name="T69" fmla="*/ 578 h 631"/>
                    <a:gd name="T70" fmla="*/ 453 w 583"/>
                    <a:gd name="T71" fmla="*/ 609 h 631"/>
                    <a:gd name="T72" fmla="*/ 546 w 583"/>
                    <a:gd name="T73" fmla="*/ 599 h 631"/>
                    <a:gd name="T74" fmla="*/ 441 w 583"/>
                    <a:gd name="T75" fmla="*/ 578 h 631"/>
                    <a:gd name="T76" fmla="*/ 545 w 583"/>
                    <a:gd name="T77" fmla="*/ 474 h 631"/>
                    <a:gd name="T78" fmla="*/ 442 w 583"/>
                    <a:gd name="T79" fmla="*/ 504 h 631"/>
                    <a:gd name="T80" fmla="*/ 442 w 583"/>
                    <a:gd name="T81" fmla="*/ 450 h 631"/>
                    <a:gd name="T82" fmla="*/ 546 w 583"/>
                    <a:gd name="T83" fmla="*/ 437 h 631"/>
                    <a:gd name="T84" fmla="*/ 468 w 583"/>
                    <a:gd name="T85" fmla="*/ 420 h 631"/>
                    <a:gd name="T86" fmla="*/ 316 w 583"/>
                    <a:gd name="T87" fmla="*/ 503 h 631"/>
                    <a:gd name="T88" fmla="*/ 420 w 583"/>
                    <a:gd name="T89" fmla="*/ 488 h 631"/>
                    <a:gd name="T90" fmla="*/ 341 w 583"/>
                    <a:gd name="T91" fmla="*/ 473 h 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583" h="631">
                      <a:moveTo>
                        <a:pt x="545" y="400"/>
                      </a:moveTo>
                      <a:cubicBezTo>
                        <a:pt x="562" y="407"/>
                        <a:pt x="567" y="421"/>
                        <a:pt x="567" y="439"/>
                      </a:cubicBezTo>
                      <a:cubicBezTo>
                        <a:pt x="567" y="489"/>
                        <a:pt x="567" y="540"/>
                        <a:pt x="567" y="591"/>
                      </a:cubicBezTo>
                      <a:cubicBezTo>
                        <a:pt x="567" y="619"/>
                        <a:pt x="556" y="630"/>
                        <a:pt x="528" y="630"/>
                      </a:cubicBezTo>
                      <a:cubicBezTo>
                        <a:pt x="505" y="630"/>
                        <a:pt x="481" y="631"/>
                        <a:pt x="458" y="630"/>
                      </a:cubicBezTo>
                      <a:cubicBezTo>
                        <a:pt x="450" y="630"/>
                        <a:pt x="442" y="626"/>
                        <a:pt x="434" y="625"/>
                      </a:cubicBezTo>
                      <a:cubicBezTo>
                        <a:pt x="432" y="624"/>
                        <a:pt x="429" y="624"/>
                        <a:pt x="427" y="625"/>
                      </a:cubicBezTo>
                      <a:cubicBezTo>
                        <a:pt x="419" y="626"/>
                        <a:pt x="412" y="630"/>
                        <a:pt x="404" y="630"/>
                      </a:cubicBezTo>
                      <a:cubicBezTo>
                        <a:pt x="286" y="630"/>
                        <a:pt x="168" y="630"/>
                        <a:pt x="50" y="630"/>
                      </a:cubicBezTo>
                      <a:cubicBezTo>
                        <a:pt x="44" y="630"/>
                        <a:pt x="37" y="630"/>
                        <a:pt x="30" y="628"/>
                      </a:cubicBezTo>
                      <a:cubicBezTo>
                        <a:pt x="11" y="623"/>
                        <a:pt x="0" y="607"/>
                        <a:pt x="0" y="586"/>
                      </a:cubicBezTo>
                      <a:cubicBezTo>
                        <a:pt x="0" y="543"/>
                        <a:pt x="0" y="500"/>
                        <a:pt x="0" y="456"/>
                      </a:cubicBezTo>
                      <a:cubicBezTo>
                        <a:pt x="0" y="317"/>
                        <a:pt x="0" y="178"/>
                        <a:pt x="0" y="38"/>
                      </a:cubicBezTo>
                      <a:cubicBezTo>
                        <a:pt x="0" y="11"/>
                        <a:pt x="11" y="0"/>
                        <a:pt x="38" y="0"/>
                      </a:cubicBezTo>
                      <a:cubicBezTo>
                        <a:pt x="181" y="0"/>
                        <a:pt x="323" y="0"/>
                        <a:pt x="465" y="0"/>
                      </a:cubicBezTo>
                      <a:cubicBezTo>
                        <a:pt x="493" y="0"/>
                        <a:pt x="504" y="11"/>
                        <a:pt x="504" y="39"/>
                      </a:cubicBezTo>
                      <a:cubicBezTo>
                        <a:pt x="504" y="113"/>
                        <a:pt x="504" y="188"/>
                        <a:pt x="504" y="263"/>
                      </a:cubicBezTo>
                      <a:cubicBezTo>
                        <a:pt x="504" y="270"/>
                        <a:pt x="505" y="274"/>
                        <a:pt x="514" y="276"/>
                      </a:cubicBezTo>
                      <a:cubicBezTo>
                        <a:pt x="564" y="290"/>
                        <a:pt x="583" y="351"/>
                        <a:pt x="551" y="392"/>
                      </a:cubicBezTo>
                      <a:cubicBezTo>
                        <a:pt x="549" y="394"/>
                        <a:pt x="547" y="397"/>
                        <a:pt x="545" y="400"/>
                      </a:cubicBezTo>
                      <a:close/>
                      <a:moveTo>
                        <a:pt x="443" y="400"/>
                      </a:moveTo>
                      <a:cubicBezTo>
                        <a:pt x="440" y="397"/>
                        <a:pt x="438" y="395"/>
                        <a:pt x="437" y="393"/>
                      </a:cubicBezTo>
                      <a:cubicBezTo>
                        <a:pt x="404" y="352"/>
                        <a:pt x="422" y="291"/>
                        <a:pt x="473" y="276"/>
                      </a:cubicBezTo>
                      <a:cubicBezTo>
                        <a:pt x="482" y="274"/>
                        <a:pt x="483" y="270"/>
                        <a:pt x="483" y="262"/>
                      </a:cubicBezTo>
                      <a:cubicBezTo>
                        <a:pt x="483" y="188"/>
                        <a:pt x="483" y="113"/>
                        <a:pt x="483" y="39"/>
                      </a:cubicBezTo>
                      <a:cubicBezTo>
                        <a:pt x="483" y="23"/>
                        <a:pt x="481" y="21"/>
                        <a:pt x="465" y="21"/>
                      </a:cubicBezTo>
                      <a:cubicBezTo>
                        <a:pt x="323" y="21"/>
                        <a:pt x="181" y="21"/>
                        <a:pt x="39" y="21"/>
                      </a:cubicBezTo>
                      <a:cubicBezTo>
                        <a:pt x="23" y="21"/>
                        <a:pt x="21" y="23"/>
                        <a:pt x="21" y="38"/>
                      </a:cubicBezTo>
                      <a:cubicBezTo>
                        <a:pt x="21" y="205"/>
                        <a:pt x="21" y="372"/>
                        <a:pt x="21" y="539"/>
                      </a:cubicBezTo>
                      <a:cubicBezTo>
                        <a:pt x="21" y="543"/>
                        <a:pt x="21" y="546"/>
                        <a:pt x="21" y="548"/>
                      </a:cubicBezTo>
                      <a:cubicBezTo>
                        <a:pt x="35" y="547"/>
                        <a:pt x="47" y="546"/>
                        <a:pt x="59" y="546"/>
                      </a:cubicBezTo>
                      <a:cubicBezTo>
                        <a:pt x="133" y="546"/>
                        <a:pt x="207" y="546"/>
                        <a:pt x="281" y="546"/>
                      </a:cubicBezTo>
                      <a:cubicBezTo>
                        <a:pt x="285" y="546"/>
                        <a:pt x="289" y="546"/>
                        <a:pt x="294" y="546"/>
                      </a:cubicBezTo>
                      <a:cubicBezTo>
                        <a:pt x="294" y="524"/>
                        <a:pt x="294" y="504"/>
                        <a:pt x="294" y="483"/>
                      </a:cubicBezTo>
                      <a:cubicBezTo>
                        <a:pt x="294" y="466"/>
                        <a:pt x="307" y="452"/>
                        <a:pt x="325" y="451"/>
                      </a:cubicBezTo>
                      <a:cubicBezTo>
                        <a:pt x="356" y="451"/>
                        <a:pt x="388" y="451"/>
                        <a:pt x="420" y="451"/>
                      </a:cubicBezTo>
                      <a:cubicBezTo>
                        <a:pt x="420" y="432"/>
                        <a:pt x="416" y="410"/>
                        <a:pt x="443" y="400"/>
                      </a:cubicBezTo>
                      <a:close/>
                      <a:moveTo>
                        <a:pt x="294" y="567"/>
                      </a:moveTo>
                      <a:cubicBezTo>
                        <a:pt x="291" y="567"/>
                        <a:pt x="289" y="567"/>
                        <a:pt x="287" y="567"/>
                      </a:cubicBezTo>
                      <a:cubicBezTo>
                        <a:pt x="206" y="567"/>
                        <a:pt x="126" y="567"/>
                        <a:pt x="45" y="567"/>
                      </a:cubicBezTo>
                      <a:cubicBezTo>
                        <a:pt x="43" y="567"/>
                        <a:pt x="40" y="567"/>
                        <a:pt x="38" y="567"/>
                      </a:cubicBezTo>
                      <a:cubicBezTo>
                        <a:pt x="29" y="569"/>
                        <a:pt x="22" y="577"/>
                        <a:pt x="21" y="586"/>
                      </a:cubicBezTo>
                      <a:cubicBezTo>
                        <a:pt x="20" y="596"/>
                        <a:pt x="25" y="604"/>
                        <a:pt x="34" y="607"/>
                      </a:cubicBezTo>
                      <a:cubicBezTo>
                        <a:pt x="38" y="609"/>
                        <a:pt x="42" y="609"/>
                        <a:pt x="46" y="609"/>
                      </a:cubicBezTo>
                      <a:cubicBezTo>
                        <a:pt x="126" y="609"/>
                        <a:pt x="207" y="609"/>
                        <a:pt x="287" y="609"/>
                      </a:cubicBezTo>
                      <a:cubicBezTo>
                        <a:pt x="290" y="609"/>
                        <a:pt x="292" y="609"/>
                        <a:pt x="294" y="609"/>
                      </a:cubicBezTo>
                      <a:cubicBezTo>
                        <a:pt x="294" y="595"/>
                        <a:pt x="294" y="582"/>
                        <a:pt x="294" y="567"/>
                      </a:cubicBezTo>
                      <a:close/>
                      <a:moveTo>
                        <a:pt x="441" y="346"/>
                      </a:moveTo>
                      <a:cubicBezTo>
                        <a:pt x="441" y="376"/>
                        <a:pt x="465" y="399"/>
                        <a:pt x="494" y="399"/>
                      </a:cubicBezTo>
                      <a:cubicBezTo>
                        <a:pt x="522" y="399"/>
                        <a:pt x="546" y="375"/>
                        <a:pt x="546" y="347"/>
                      </a:cubicBezTo>
                      <a:cubicBezTo>
                        <a:pt x="546" y="318"/>
                        <a:pt x="523" y="294"/>
                        <a:pt x="493" y="294"/>
                      </a:cubicBezTo>
                      <a:cubicBezTo>
                        <a:pt x="465" y="294"/>
                        <a:pt x="441" y="318"/>
                        <a:pt x="441" y="346"/>
                      </a:cubicBezTo>
                      <a:close/>
                      <a:moveTo>
                        <a:pt x="316" y="556"/>
                      </a:moveTo>
                      <a:cubicBezTo>
                        <a:pt x="351" y="556"/>
                        <a:pt x="385" y="556"/>
                        <a:pt x="419" y="556"/>
                      </a:cubicBezTo>
                      <a:cubicBezTo>
                        <a:pt x="419" y="546"/>
                        <a:pt x="419" y="536"/>
                        <a:pt x="419" y="526"/>
                      </a:cubicBezTo>
                      <a:cubicBezTo>
                        <a:pt x="385" y="526"/>
                        <a:pt x="350" y="526"/>
                        <a:pt x="316" y="526"/>
                      </a:cubicBezTo>
                      <a:cubicBezTo>
                        <a:pt x="316" y="536"/>
                        <a:pt x="316" y="546"/>
                        <a:pt x="316" y="556"/>
                      </a:cubicBezTo>
                      <a:close/>
                      <a:moveTo>
                        <a:pt x="546" y="526"/>
                      </a:moveTo>
                      <a:cubicBezTo>
                        <a:pt x="510" y="526"/>
                        <a:pt x="476" y="526"/>
                        <a:pt x="442" y="526"/>
                      </a:cubicBezTo>
                      <a:cubicBezTo>
                        <a:pt x="442" y="536"/>
                        <a:pt x="442" y="546"/>
                        <a:pt x="442" y="556"/>
                      </a:cubicBezTo>
                      <a:cubicBezTo>
                        <a:pt x="477" y="556"/>
                        <a:pt x="511" y="556"/>
                        <a:pt x="546" y="556"/>
                      </a:cubicBezTo>
                      <a:cubicBezTo>
                        <a:pt x="546" y="546"/>
                        <a:pt x="546" y="536"/>
                        <a:pt x="546" y="526"/>
                      </a:cubicBezTo>
                      <a:close/>
                      <a:moveTo>
                        <a:pt x="315" y="578"/>
                      </a:moveTo>
                      <a:cubicBezTo>
                        <a:pt x="315" y="584"/>
                        <a:pt x="315" y="590"/>
                        <a:pt x="315" y="596"/>
                      </a:cubicBezTo>
                      <a:cubicBezTo>
                        <a:pt x="315" y="605"/>
                        <a:pt x="320" y="609"/>
                        <a:pt x="328" y="609"/>
                      </a:cubicBezTo>
                      <a:cubicBezTo>
                        <a:pt x="354" y="609"/>
                        <a:pt x="381" y="609"/>
                        <a:pt x="407" y="609"/>
                      </a:cubicBezTo>
                      <a:cubicBezTo>
                        <a:pt x="414" y="609"/>
                        <a:pt x="419" y="607"/>
                        <a:pt x="420" y="599"/>
                      </a:cubicBezTo>
                      <a:cubicBezTo>
                        <a:pt x="420" y="592"/>
                        <a:pt x="420" y="585"/>
                        <a:pt x="420" y="578"/>
                      </a:cubicBezTo>
                      <a:cubicBezTo>
                        <a:pt x="385" y="578"/>
                        <a:pt x="351" y="578"/>
                        <a:pt x="315" y="578"/>
                      </a:cubicBezTo>
                      <a:close/>
                      <a:moveTo>
                        <a:pt x="441" y="578"/>
                      </a:moveTo>
                      <a:cubicBezTo>
                        <a:pt x="441" y="585"/>
                        <a:pt x="441" y="591"/>
                        <a:pt x="441" y="597"/>
                      </a:cubicBezTo>
                      <a:cubicBezTo>
                        <a:pt x="441" y="605"/>
                        <a:pt x="446" y="609"/>
                        <a:pt x="453" y="609"/>
                      </a:cubicBezTo>
                      <a:cubicBezTo>
                        <a:pt x="480" y="609"/>
                        <a:pt x="507" y="609"/>
                        <a:pt x="534" y="609"/>
                      </a:cubicBezTo>
                      <a:cubicBezTo>
                        <a:pt x="540" y="609"/>
                        <a:pt x="545" y="606"/>
                        <a:pt x="546" y="599"/>
                      </a:cubicBezTo>
                      <a:cubicBezTo>
                        <a:pt x="546" y="592"/>
                        <a:pt x="546" y="585"/>
                        <a:pt x="546" y="578"/>
                      </a:cubicBezTo>
                      <a:cubicBezTo>
                        <a:pt x="511" y="578"/>
                        <a:pt x="477" y="578"/>
                        <a:pt x="441" y="578"/>
                      </a:cubicBezTo>
                      <a:close/>
                      <a:moveTo>
                        <a:pt x="545" y="504"/>
                      </a:moveTo>
                      <a:cubicBezTo>
                        <a:pt x="545" y="493"/>
                        <a:pt x="545" y="483"/>
                        <a:pt x="545" y="474"/>
                      </a:cubicBezTo>
                      <a:cubicBezTo>
                        <a:pt x="510" y="474"/>
                        <a:pt x="476" y="474"/>
                        <a:pt x="442" y="474"/>
                      </a:cubicBezTo>
                      <a:cubicBezTo>
                        <a:pt x="442" y="484"/>
                        <a:pt x="442" y="494"/>
                        <a:pt x="442" y="504"/>
                      </a:cubicBezTo>
                      <a:cubicBezTo>
                        <a:pt x="477" y="504"/>
                        <a:pt x="510" y="504"/>
                        <a:pt x="545" y="504"/>
                      </a:cubicBezTo>
                      <a:close/>
                      <a:moveTo>
                        <a:pt x="442" y="450"/>
                      </a:moveTo>
                      <a:cubicBezTo>
                        <a:pt x="477" y="450"/>
                        <a:pt x="511" y="450"/>
                        <a:pt x="546" y="450"/>
                      </a:cubicBezTo>
                      <a:cubicBezTo>
                        <a:pt x="546" y="445"/>
                        <a:pt x="546" y="441"/>
                        <a:pt x="546" y="437"/>
                      </a:cubicBezTo>
                      <a:cubicBezTo>
                        <a:pt x="546" y="423"/>
                        <a:pt x="544" y="420"/>
                        <a:pt x="529" y="420"/>
                      </a:cubicBezTo>
                      <a:cubicBezTo>
                        <a:pt x="509" y="420"/>
                        <a:pt x="489" y="420"/>
                        <a:pt x="468" y="420"/>
                      </a:cubicBezTo>
                      <a:cubicBezTo>
                        <a:pt x="440" y="420"/>
                        <a:pt x="439" y="421"/>
                        <a:pt x="442" y="450"/>
                      </a:cubicBezTo>
                      <a:close/>
                      <a:moveTo>
                        <a:pt x="316" y="503"/>
                      </a:moveTo>
                      <a:cubicBezTo>
                        <a:pt x="351" y="503"/>
                        <a:pt x="385" y="503"/>
                        <a:pt x="420" y="503"/>
                      </a:cubicBezTo>
                      <a:cubicBezTo>
                        <a:pt x="420" y="498"/>
                        <a:pt x="420" y="493"/>
                        <a:pt x="420" y="488"/>
                      </a:cubicBezTo>
                      <a:cubicBezTo>
                        <a:pt x="420" y="476"/>
                        <a:pt x="417" y="473"/>
                        <a:pt x="405" y="473"/>
                      </a:cubicBezTo>
                      <a:cubicBezTo>
                        <a:pt x="384" y="473"/>
                        <a:pt x="362" y="473"/>
                        <a:pt x="341" y="473"/>
                      </a:cubicBezTo>
                      <a:cubicBezTo>
                        <a:pt x="318" y="473"/>
                        <a:pt x="313" y="468"/>
                        <a:pt x="316" y="503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145" name="图形"/>
                <p:cNvSpPr>
                  <a:spLocks noEditPoints="1"/>
                </p:cNvSpPr>
                <p:nvPr>
                  <p:custDataLst>
                    <p:tags r:id="rId31"/>
                  </p:custDataLst>
                </p:nvPr>
              </p:nvSpPr>
              <p:spPr bwMode="auto">
                <a:xfrm>
                  <a:off x="13784263" y="3413126"/>
                  <a:ext cx="1457325" cy="1220788"/>
                </a:xfrm>
                <a:custGeom>
                  <a:avLst/>
                  <a:gdLst>
                    <a:gd name="T0" fmla="*/ 376 w 385"/>
                    <a:gd name="T1" fmla="*/ 29 h 323"/>
                    <a:gd name="T2" fmla="*/ 376 w 385"/>
                    <a:gd name="T3" fmla="*/ 51 h 323"/>
                    <a:gd name="T4" fmla="*/ 306 w 385"/>
                    <a:gd name="T5" fmla="*/ 51 h 323"/>
                    <a:gd name="T6" fmla="*/ 251 w 385"/>
                    <a:gd name="T7" fmla="*/ 77 h 323"/>
                    <a:gd name="T8" fmla="*/ 314 w 385"/>
                    <a:gd name="T9" fmla="*/ 187 h 323"/>
                    <a:gd name="T10" fmla="*/ 369 w 385"/>
                    <a:gd name="T11" fmla="*/ 169 h 323"/>
                    <a:gd name="T12" fmla="*/ 385 w 385"/>
                    <a:gd name="T13" fmla="*/ 185 h 323"/>
                    <a:gd name="T14" fmla="*/ 364 w 385"/>
                    <a:gd name="T15" fmla="*/ 205 h 323"/>
                    <a:gd name="T16" fmla="*/ 354 w 385"/>
                    <a:gd name="T17" fmla="*/ 208 h 323"/>
                    <a:gd name="T18" fmla="*/ 323 w 385"/>
                    <a:gd name="T19" fmla="*/ 208 h 323"/>
                    <a:gd name="T20" fmla="*/ 310 w 385"/>
                    <a:gd name="T21" fmla="*/ 218 h 323"/>
                    <a:gd name="T22" fmla="*/ 217 w 385"/>
                    <a:gd name="T23" fmla="*/ 309 h 323"/>
                    <a:gd name="T24" fmla="*/ 118 w 385"/>
                    <a:gd name="T25" fmla="*/ 292 h 323"/>
                    <a:gd name="T26" fmla="*/ 93 w 385"/>
                    <a:gd name="T27" fmla="*/ 318 h 323"/>
                    <a:gd name="T28" fmla="*/ 84 w 385"/>
                    <a:gd name="T29" fmla="*/ 323 h 323"/>
                    <a:gd name="T30" fmla="*/ 0 w 385"/>
                    <a:gd name="T31" fmla="*/ 323 h 323"/>
                    <a:gd name="T32" fmla="*/ 0 w 385"/>
                    <a:gd name="T33" fmla="*/ 303 h 323"/>
                    <a:gd name="T34" fmla="*/ 60 w 385"/>
                    <a:gd name="T35" fmla="*/ 303 h 323"/>
                    <a:gd name="T36" fmla="*/ 92 w 385"/>
                    <a:gd name="T37" fmla="*/ 290 h 323"/>
                    <a:gd name="T38" fmla="*/ 103 w 385"/>
                    <a:gd name="T39" fmla="*/ 280 h 323"/>
                    <a:gd name="T40" fmla="*/ 62 w 385"/>
                    <a:gd name="T41" fmla="*/ 197 h 323"/>
                    <a:gd name="T42" fmla="*/ 11 w 385"/>
                    <a:gd name="T43" fmla="*/ 197 h 323"/>
                    <a:gd name="T44" fmla="*/ 198 w 385"/>
                    <a:gd name="T45" fmla="*/ 10 h 323"/>
                    <a:gd name="T46" fmla="*/ 198 w 385"/>
                    <a:gd name="T47" fmla="*/ 60 h 323"/>
                    <a:gd name="T48" fmla="*/ 226 w 385"/>
                    <a:gd name="T49" fmla="*/ 67 h 323"/>
                    <a:gd name="T50" fmla="*/ 232 w 385"/>
                    <a:gd name="T51" fmla="*/ 65 h 323"/>
                    <a:gd name="T52" fmla="*/ 238 w 385"/>
                    <a:gd name="T53" fmla="*/ 59 h 323"/>
                    <a:gd name="T54" fmla="*/ 269 w 385"/>
                    <a:gd name="T55" fmla="*/ 31 h 323"/>
                    <a:gd name="T56" fmla="*/ 311 w 385"/>
                    <a:gd name="T57" fmla="*/ 29 h 323"/>
                    <a:gd name="T58" fmla="*/ 376 w 385"/>
                    <a:gd name="T59" fmla="*/ 29 h 323"/>
                    <a:gd name="T60" fmla="*/ 177 w 385"/>
                    <a:gd name="T61" fmla="*/ 176 h 323"/>
                    <a:gd name="T62" fmla="*/ 177 w 385"/>
                    <a:gd name="T63" fmla="*/ 31 h 323"/>
                    <a:gd name="T64" fmla="*/ 32 w 385"/>
                    <a:gd name="T65" fmla="*/ 176 h 323"/>
                    <a:gd name="T66" fmla="*/ 177 w 385"/>
                    <a:gd name="T67" fmla="*/ 176 h 323"/>
                    <a:gd name="T68" fmla="*/ 233 w 385"/>
                    <a:gd name="T69" fmla="*/ 281 h 323"/>
                    <a:gd name="T70" fmla="*/ 289 w 385"/>
                    <a:gd name="T71" fmla="*/ 208 h 323"/>
                    <a:gd name="T72" fmla="*/ 262 w 385"/>
                    <a:gd name="T73" fmla="*/ 208 h 323"/>
                    <a:gd name="T74" fmla="*/ 262 w 385"/>
                    <a:gd name="T75" fmla="*/ 187 h 323"/>
                    <a:gd name="T76" fmla="*/ 293 w 385"/>
                    <a:gd name="T77" fmla="*/ 187 h 323"/>
                    <a:gd name="T78" fmla="*/ 269 w 385"/>
                    <a:gd name="T79" fmla="*/ 121 h 323"/>
                    <a:gd name="T80" fmla="*/ 203 w 385"/>
                    <a:gd name="T81" fmla="*/ 187 h 323"/>
                    <a:gd name="T82" fmla="*/ 202 w 385"/>
                    <a:gd name="T83" fmla="*/ 196 h 323"/>
                    <a:gd name="T84" fmla="*/ 233 w 385"/>
                    <a:gd name="T85" fmla="*/ 281 h 323"/>
                    <a:gd name="T86" fmla="*/ 166 w 385"/>
                    <a:gd name="T87" fmla="*/ 249 h 323"/>
                    <a:gd name="T88" fmla="*/ 134 w 385"/>
                    <a:gd name="T89" fmla="*/ 277 h 323"/>
                    <a:gd name="T90" fmla="*/ 214 w 385"/>
                    <a:gd name="T91" fmla="*/ 289 h 323"/>
                    <a:gd name="T92" fmla="*/ 182 w 385"/>
                    <a:gd name="T93" fmla="*/ 201 h 323"/>
                    <a:gd name="T94" fmla="*/ 176 w 385"/>
                    <a:gd name="T95" fmla="*/ 197 h 323"/>
                    <a:gd name="T96" fmla="*/ 83 w 385"/>
                    <a:gd name="T97" fmla="*/ 197 h 323"/>
                    <a:gd name="T98" fmla="*/ 118 w 385"/>
                    <a:gd name="T99" fmla="*/ 265 h 323"/>
                    <a:gd name="T100" fmla="*/ 148 w 385"/>
                    <a:gd name="T101" fmla="*/ 233 h 323"/>
                    <a:gd name="T102" fmla="*/ 166 w 385"/>
                    <a:gd name="T103" fmla="*/ 249 h 323"/>
                    <a:gd name="T104" fmla="*/ 199 w 385"/>
                    <a:gd name="T105" fmla="*/ 83 h 323"/>
                    <a:gd name="T106" fmla="*/ 199 w 385"/>
                    <a:gd name="T107" fmla="*/ 160 h 323"/>
                    <a:gd name="T108" fmla="*/ 254 w 385"/>
                    <a:gd name="T109" fmla="*/ 105 h 323"/>
                    <a:gd name="T110" fmla="*/ 199 w 385"/>
                    <a:gd name="T111" fmla="*/ 83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323">
                      <a:moveTo>
                        <a:pt x="376" y="29"/>
                      </a:moveTo>
                      <a:cubicBezTo>
                        <a:pt x="376" y="37"/>
                        <a:pt x="376" y="43"/>
                        <a:pt x="376" y="51"/>
                      </a:cubicBezTo>
                      <a:cubicBezTo>
                        <a:pt x="353" y="51"/>
                        <a:pt x="329" y="51"/>
                        <a:pt x="306" y="51"/>
                      </a:cubicBezTo>
                      <a:cubicBezTo>
                        <a:pt x="274" y="51"/>
                        <a:pt x="274" y="51"/>
                        <a:pt x="251" y="77"/>
                      </a:cubicBezTo>
                      <a:cubicBezTo>
                        <a:pt x="290" y="102"/>
                        <a:pt x="312" y="138"/>
                        <a:pt x="314" y="187"/>
                      </a:cubicBezTo>
                      <a:cubicBezTo>
                        <a:pt x="334" y="187"/>
                        <a:pt x="356" y="193"/>
                        <a:pt x="369" y="169"/>
                      </a:cubicBezTo>
                      <a:cubicBezTo>
                        <a:pt x="374" y="175"/>
                        <a:pt x="379" y="179"/>
                        <a:pt x="385" y="185"/>
                      </a:cubicBezTo>
                      <a:cubicBezTo>
                        <a:pt x="378" y="192"/>
                        <a:pt x="371" y="199"/>
                        <a:pt x="364" y="205"/>
                      </a:cubicBezTo>
                      <a:cubicBezTo>
                        <a:pt x="361" y="207"/>
                        <a:pt x="357" y="208"/>
                        <a:pt x="354" y="208"/>
                      </a:cubicBezTo>
                      <a:cubicBezTo>
                        <a:pt x="343" y="208"/>
                        <a:pt x="333" y="209"/>
                        <a:pt x="323" y="208"/>
                      </a:cubicBezTo>
                      <a:cubicBezTo>
                        <a:pt x="315" y="207"/>
                        <a:pt x="312" y="210"/>
                        <a:pt x="310" y="218"/>
                      </a:cubicBezTo>
                      <a:cubicBezTo>
                        <a:pt x="297" y="266"/>
                        <a:pt x="265" y="297"/>
                        <a:pt x="217" y="309"/>
                      </a:cubicBezTo>
                      <a:cubicBezTo>
                        <a:pt x="182" y="318"/>
                        <a:pt x="150" y="311"/>
                        <a:pt x="118" y="292"/>
                      </a:cubicBezTo>
                      <a:cubicBezTo>
                        <a:pt x="110" y="300"/>
                        <a:pt x="102" y="309"/>
                        <a:pt x="93" y="318"/>
                      </a:cubicBezTo>
                      <a:cubicBezTo>
                        <a:pt x="91" y="320"/>
                        <a:pt x="87" y="323"/>
                        <a:pt x="84" y="323"/>
                      </a:cubicBezTo>
                      <a:cubicBezTo>
                        <a:pt x="56" y="323"/>
                        <a:pt x="28" y="323"/>
                        <a:pt x="0" y="323"/>
                      </a:cubicBezTo>
                      <a:cubicBezTo>
                        <a:pt x="0" y="316"/>
                        <a:pt x="0" y="310"/>
                        <a:pt x="0" y="303"/>
                      </a:cubicBezTo>
                      <a:cubicBezTo>
                        <a:pt x="20" y="303"/>
                        <a:pt x="40" y="302"/>
                        <a:pt x="60" y="303"/>
                      </a:cubicBezTo>
                      <a:cubicBezTo>
                        <a:pt x="73" y="304"/>
                        <a:pt x="83" y="301"/>
                        <a:pt x="92" y="290"/>
                      </a:cubicBezTo>
                      <a:cubicBezTo>
                        <a:pt x="94" y="286"/>
                        <a:pt x="99" y="284"/>
                        <a:pt x="103" y="280"/>
                      </a:cubicBezTo>
                      <a:cubicBezTo>
                        <a:pt x="79" y="257"/>
                        <a:pt x="66" y="230"/>
                        <a:pt x="62" y="197"/>
                      </a:cubicBezTo>
                      <a:cubicBezTo>
                        <a:pt x="45" y="197"/>
                        <a:pt x="28" y="197"/>
                        <a:pt x="11" y="197"/>
                      </a:cubicBezTo>
                      <a:cubicBezTo>
                        <a:pt x="0" y="101"/>
                        <a:pt x="88" y="0"/>
                        <a:pt x="198" y="10"/>
                      </a:cubicBezTo>
                      <a:cubicBezTo>
                        <a:pt x="198" y="27"/>
                        <a:pt x="198" y="43"/>
                        <a:pt x="198" y="60"/>
                      </a:cubicBezTo>
                      <a:cubicBezTo>
                        <a:pt x="208" y="63"/>
                        <a:pt x="217" y="65"/>
                        <a:pt x="226" y="67"/>
                      </a:cubicBezTo>
                      <a:cubicBezTo>
                        <a:pt x="228" y="67"/>
                        <a:pt x="230" y="66"/>
                        <a:pt x="232" y="65"/>
                      </a:cubicBezTo>
                      <a:cubicBezTo>
                        <a:pt x="234" y="63"/>
                        <a:pt x="236" y="61"/>
                        <a:pt x="238" y="59"/>
                      </a:cubicBezTo>
                      <a:cubicBezTo>
                        <a:pt x="248" y="49"/>
                        <a:pt x="257" y="36"/>
                        <a:pt x="269" y="31"/>
                      </a:cubicBezTo>
                      <a:cubicBezTo>
                        <a:pt x="281" y="26"/>
                        <a:pt x="297" y="29"/>
                        <a:pt x="311" y="29"/>
                      </a:cubicBezTo>
                      <a:cubicBezTo>
                        <a:pt x="333" y="29"/>
                        <a:pt x="354" y="29"/>
                        <a:pt x="376" y="29"/>
                      </a:cubicBezTo>
                      <a:close/>
                      <a:moveTo>
                        <a:pt x="177" y="176"/>
                      </a:moveTo>
                      <a:cubicBezTo>
                        <a:pt x="177" y="127"/>
                        <a:pt x="177" y="79"/>
                        <a:pt x="177" y="31"/>
                      </a:cubicBezTo>
                      <a:cubicBezTo>
                        <a:pt x="91" y="35"/>
                        <a:pt x="32" y="112"/>
                        <a:pt x="32" y="176"/>
                      </a:cubicBezTo>
                      <a:cubicBezTo>
                        <a:pt x="80" y="176"/>
                        <a:pt x="128" y="176"/>
                        <a:pt x="177" y="176"/>
                      </a:cubicBezTo>
                      <a:close/>
                      <a:moveTo>
                        <a:pt x="233" y="281"/>
                      </a:moveTo>
                      <a:cubicBezTo>
                        <a:pt x="262" y="269"/>
                        <a:pt x="290" y="232"/>
                        <a:pt x="289" y="208"/>
                      </a:cubicBezTo>
                      <a:cubicBezTo>
                        <a:pt x="280" y="208"/>
                        <a:pt x="271" y="208"/>
                        <a:pt x="262" y="208"/>
                      </a:cubicBezTo>
                      <a:cubicBezTo>
                        <a:pt x="262" y="200"/>
                        <a:pt x="262" y="194"/>
                        <a:pt x="262" y="187"/>
                      </a:cubicBezTo>
                      <a:cubicBezTo>
                        <a:pt x="273" y="187"/>
                        <a:pt x="282" y="187"/>
                        <a:pt x="293" y="187"/>
                      </a:cubicBezTo>
                      <a:cubicBezTo>
                        <a:pt x="292" y="162"/>
                        <a:pt x="285" y="140"/>
                        <a:pt x="269" y="121"/>
                      </a:cubicBezTo>
                      <a:cubicBezTo>
                        <a:pt x="247" y="143"/>
                        <a:pt x="225" y="165"/>
                        <a:pt x="203" y="187"/>
                      </a:cubicBezTo>
                      <a:cubicBezTo>
                        <a:pt x="202" y="189"/>
                        <a:pt x="201" y="193"/>
                        <a:pt x="202" y="196"/>
                      </a:cubicBezTo>
                      <a:cubicBezTo>
                        <a:pt x="212" y="224"/>
                        <a:pt x="223" y="252"/>
                        <a:pt x="233" y="281"/>
                      </a:cubicBezTo>
                      <a:close/>
                      <a:moveTo>
                        <a:pt x="166" y="249"/>
                      </a:moveTo>
                      <a:cubicBezTo>
                        <a:pt x="155" y="258"/>
                        <a:pt x="145" y="267"/>
                        <a:pt x="134" y="277"/>
                      </a:cubicBezTo>
                      <a:cubicBezTo>
                        <a:pt x="160" y="291"/>
                        <a:pt x="185" y="295"/>
                        <a:pt x="214" y="289"/>
                      </a:cubicBezTo>
                      <a:cubicBezTo>
                        <a:pt x="203" y="259"/>
                        <a:pt x="192" y="230"/>
                        <a:pt x="182" y="201"/>
                      </a:cubicBezTo>
                      <a:cubicBezTo>
                        <a:pt x="181" y="199"/>
                        <a:pt x="178" y="197"/>
                        <a:pt x="176" y="197"/>
                      </a:cubicBezTo>
                      <a:cubicBezTo>
                        <a:pt x="146" y="197"/>
                        <a:pt x="115" y="197"/>
                        <a:pt x="83" y="197"/>
                      </a:cubicBezTo>
                      <a:cubicBezTo>
                        <a:pt x="87" y="224"/>
                        <a:pt x="97" y="246"/>
                        <a:pt x="118" y="265"/>
                      </a:cubicBezTo>
                      <a:cubicBezTo>
                        <a:pt x="129" y="254"/>
                        <a:pt x="139" y="243"/>
                        <a:pt x="148" y="233"/>
                      </a:cubicBezTo>
                      <a:cubicBezTo>
                        <a:pt x="154" y="238"/>
                        <a:pt x="158" y="242"/>
                        <a:pt x="166" y="249"/>
                      </a:cubicBezTo>
                      <a:close/>
                      <a:moveTo>
                        <a:pt x="199" y="83"/>
                      </a:moveTo>
                      <a:cubicBezTo>
                        <a:pt x="199" y="109"/>
                        <a:pt x="199" y="134"/>
                        <a:pt x="199" y="160"/>
                      </a:cubicBezTo>
                      <a:cubicBezTo>
                        <a:pt x="217" y="141"/>
                        <a:pt x="235" y="123"/>
                        <a:pt x="254" y="105"/>
                      </a:cubicBezTo>
                      <a:cubicBezTo>
                        <a:pt x="238" y="93"/>
                        <a:pt x="220" y="85"/>
                        <a:pt x="199" y="83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146" name="图形"/>
                <p:cNvSpPr/>
                <p:nvPr>
                  <p:custDataLst>
                    <p:tags r:id="rId32"/>
                  </p:custDataLst>
                </p:nvPr>
              </p:nvSpPr>
              <p:spPr bwMode="auto">
                <a:xfrm>
                  <a:off x="13784263" y="4918076"/>
                  <a:ext cx="711200" cy="74613"/>
                </a:xfrm>
                <a:custGeom>
                  <a:avLst/>
                  <a:gdLst>
                    <a:gd name="T0" fmla="*/ 188 w 188"/>
                    <a:gd name="T1" fmla="*/ 0 h 20"/>
                    <a:gd name="T2" fmla="*/ 188 w 188"/>
                    <a:gd name="T3" fmla="*/ 20 h 20"/>
                    <a:gd name="T4" fmla="*/ 0 w 188"/>
                    <a:gd name="T5" fmla="*/ 20 h 20"/>
                    <a:gd name="T6" fmla="*/ 0 w 188"/>
                    <a:gd name="T7" fmla="*/ 0 h 20"/>
                    <a:gd name="T8" fmla="*/ 188 w 188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8" h="20">
                      <a:moveTo>
                        <a:pt x="188" y="0"/>
                      </a:moveTo>
                      <a:cubicBezTo>
                        <a:pt x="188" y="6"/>
                        <a:pt x="188" y="13"/>
                        <a:pt x="188" y="20"/>
                      </a:cubicBezTo>
                      <a:cubicBezTo>
                        <a:pt x="125" y="20"/>
                        <a:pt x="63" y="20"/>
                        <a:pt x="0" y="20"/>
                      </a:cubicBezTo>
                      <a:cubicBezTo>
                        <a:pt x="0" y="13"/>
                        <a:pt x="0" y="7"/>
                        <a:pt x="0" y="0"/>
                      </a:cubicBezTo>
                      <a:cubicBezTo>
                        <a:pt x="62" y="0"/>
                        <a:pt x="124" y="0"/>
                        <a:pt x="188" y="0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147" name="图形"/>
                <p:cNvSpPr/>
                <p:nvPr>
                  <p:custDataLst>
                    <p:tags r:id="rId33"/>
                  </p:custDataLst>
                </p:nvPr>
              </p:nvSpPr>
              <p:spPr bwMode="auto">
                <a:xfrm>
                  <a:off x="13784263" y="5114926"/>
                  <a:ext cx="711200" cy="74613"/>
                </a:xfrm>
                <a:custGeom>
                  <a:avLst/>
                  <a:gdLst>
                    <a:gd name="T0" fmla="*/ 188 w 188"/>
                    <a:gd name="T1" fmla="*/ 0 h 20"/>
                    <a:gd name="T2" fmla="*/ 188 w 188"/>
                    <a:gd name="T3" fmla="*/ 20 h 20"/>
                    <a:gd name="T4" fmla="*/ 0 w 188"/>
                    <a:gd name="T5" fmla="*/ 20 h 20"/>
                    <a:gd name="T6" fmla="*/ 0 w 188"/>
                    <a:gd name="T7" fmla="*/ 0 h 20"/>
                    <a:gd name="T8" fmla="*/ 188 w 188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8" h="20">
                      <a:moveTo>
                        <a:pt x="188" y="0"/>
                      </a:moveTo>
                      <a:cubicBezTo>
                        <a:pt x="188" y="7"/>
                        <a:pt x="188" y="13"/>
                        <a:pt x="188" y="20"/>
                      </a:cubicBezTo>
                      <a:cubicBezTo>
                        <a:pt x="125" y="20"/>
                        <a:pt x="63" y="20"/>
                        <a:pt x="0" y="20"/>
                      </a:cubicBezTo>
                      <a:cubicBezTo>
                        <a:pt x="0" y="13"/>
                        <a:pt x="0" y="7"/>
                        <a:pt x="0" y="0"/>
                      </a:cubicBezTo>
                      <a:cubicBezTo>
                        <a:pt x="62" y="0"/>
                        <a:pt x="125" y="0"/>
                        <a:pt x="188" y="0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148" name="图形"/>
                <p:cNvSpPr/>
                <p:nvPr>
                  <p:custDataLst>
                    <p:tags r:id="rId34"/>
                  </p:custDataLst>
                </p:nvPr>
              </p:nvSpPr>
              <p:spPr bwMode="auto">
                <a:xfrm>
                  <a:off x="13784263" y="4721226"/>
                  <a:ext cx="628650" cy="71438"/>
                </a:xfrm>
                <a:custGeom>
                  <a:avLst/>
                  <a:gdLst>
                    <a:gd name="T0" fmla="*/ 166 w 166"/>
                    <a:gd name="T1" fmla="*/ 0 h 19"/>
                    <a:gd name="T2" fmla="*/ 166 w 166"/>
                    <a:gd name="T3" fmla="*/ 19 h 19"/>
                    <a:gd name="T4" fmla="*/ 0 w 166"/>
                    <a:gd name="T5" fmla="*/ 19 h 19"/>
                    <a:gd name="T6" fmla="*/ 0 w 166"/>
                    <a:gd name="T7" fmla="*/ 0 h 19"/>
                    <a:gd name="T8" fmla="*/ 166 w 166"/>
                    <a:gd name="T9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6" h="19">
                      <a:moveTo>
                        <a:pt x="166" y="0"/>
                      </a:moveTo>
                      <a:cubicBezTo>
                        <a:pt x="166" y="6"/>
                        <a:pt x="166" y="12"/>
                        <a:pt x="166" y="19"/>
                      </a:cubicBezTo>
                      <a:cubicBezTo>
                        <a:pt x="111" y="19"/>
                        <a:pt x="56" y="19"/>
                        <a:pt x="0" y="19"/>
                      </a:cubicBezTo>
                      <a:cubicBezTo>
                        <a:pt x="0" y="13"/>
                        <a:pt x="0" y="6"/>
                        <a:pt x="0" y="0"/>
                      </a:cubicBezTo>
                      <a:cubicBezTo>
                        <a:pt x="55" y="0"/>
                        <a:pt x="110" y="0"/>
                        <a:pt x="166" y="0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149" name="图形"/>
                <p:cNvSpPr/>
                <p:nvPr>
                  <p:custDataLst>
                    <p:tags r:id="rId35"/>
                  </p:custDataLst>
                </p:nvPr>
              </p:nvSpPr>
              <p:spPr bwMode="auto">
                <a:xfrm>
                  <a:off x="14495463" y="4679951"/>
                  <a:ext cx="234950" cy="230188"/>
                </a:xfrm>
                <a:custGeom>
                  <a:avLst/>
                  <a:gdLst>
                    <a:gd name="T0" fmla="*/ 0 w 62"/>
                    <a:gd name="T1" fmla="*/ 41 h 61"/>
                    <a:gd name="T2" fmla="*/ 0 w 62"/>
                    <a:gd name="T3" fmla="*/ 20 h 61"/>
                    <a:gd name="T4" fmla="*/ 20 w 62"/>
                    <a:gd name="T5" fmla="*/ 20 h 61"/>
                    <a:gd name="T6" fmla="*/ 21 w 62"/>
                    <a:gd name="T7" fmla="*/ 0 h 61"/>
                    <a:gd name="T8" fmla="*/ 42 w 62"/>
                    <a:gd name="T9" fmla="*/ 0 h 61"/>
                    <a:gd name="T10" fmla="*/ 42 w 62"/>
                    <a:gd name="T11" fmla="*/ 19 h 61"/>
                    <a:gd name="T12" fmla="*/ 62 w 62"/>
                    <a:gd name="T13" fmla="*/ 20 h 61"/>
                    <a:gd name="T14" fmla="*/ 62 w 62"/>
                    <a:gd name="T15" fmla="*/ 40 h 61"/>
                    <a:gd name="T16" fmla="*/ 42 w 62"/>
                    <a:gd name="T17" fmla="*/ 42 h 61"/>
                    <a:gd name="T18" fmla="*/ 42 w 62"/>
                    <a:gd name="T19" fmla="*/ 61 h 61"/>
                    <a:gd name="T20" fmla="*/ 22 w 62"/>
                    <a:gd name="T21" fmla="*/ 61 h 61"/>
                    <a:gd name="T22" fmla="*/ 20 w 62"/>
                    <a:gd name="T23" fmla="*/ 42 h 61"/>
                    <a:gd name="T24" fmla="*/ 0 w 62"/>
                    <a:gd name="T25" fmla="*/ 4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2" h="61">
                      <a:moveTo>
                        <a:pt x="0" y="41"/>
                      </a:moveTo>
                      <a:cubicBezTo>
                        <a:pt x="0" y="34"/>
                        <a:pt x="0" y="28"/>
                        <a:pt x="0" y="20"/>
                      </a:cubicBezTo>
                      <a:cubicBezTo>
                        <a:pt x="7" y="20"/>
                        <a:pt x="13" y="20"/>
                        <a:pt x="20" y="20"/>
                      </a:cubicBezTo>
                      <a:cubicBezTo>
                        <a:pt x="21" y="13"/>
                        <a:pt x="21" y="7"/>
                        <a:pt x="21" y="0"/>
                      </a:cubicBezTo>
                      <a:cubicBezTo>
                        <a:pt x="28" y="0"/>
                        <a:pt x="35" y="0"/>
                        <a:pt x="42" y="0"/>
                      </a:cubicBezTo>
                      <a:cubicBezTo>
                        <a:pt x="42" y="6"/>
                        <a:pt x="42" y="12"/>
                        <a:pt x="42" y="19"/>
                      </a:cubicBezTo>
                      <a:cubicBezTo>
                        <a:pt x="49" y="20"/>
                        <a:pt x="55" y="20"/>
                        <a:pt x="62" y="20"/>
                      </a:cubicBezTo>
                      <a:cubicBezTo>
                        <a:pt x="62" y="27"/>
                        <a:pt x="62" y="33"/>
                        <a:pt x="62" y="40"/>
                      </a:cubicBezTo>
                      <a:cubicBezTo>
                        <a:pt x="56" y="41"/>
                        <a:pt x="50" y="41"/>
                        <a:pt x="42" y="42"/>
                      </a:cubicBezTo>
                      <a:cubicBezTo>
                        <a:pt x="42" y="48"/>
                        <a:pt x="42" y="54"/>
                        <a:pt x="42" y="61"/>
                      </a:cubicBezTo>
                      <a:cubicBezTo>
                        <a:pt x="35" y="61"/>
                        <a:pt x="29" y="61"/>
                        <a:pt x="22" y="61"/>
                      </a:cubicBezTo>
                      <a:cubicBezTo>
                        <a:pt x="21" y="55"/>
                        <a:pt x="21" y="49"/>
                        <a:pt x="20" y="42"/>
                      </a:cubicBezTo>
                      <a:cubicBezTo>
                        <a:pt x="14" y="41"/>
                        <a:pt x="7" y="41"/>
                        <a:pt x="0" y="41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150" name="图形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14817725" y="4559301"/>
                  <a:ext cx="230187" cy="233363"/>
                </a:xfrm>
                <a:custGeom>
                  <a:avLst/>
                  <a:gdLst>
                    <a:gd name="T0" fmla="*/ 20 w 61"/>
                    <a:gd name="T1" fmla="*/ 62 h 62"/>
                    <a:gd name="T2" fmla="*/ 20 w 61"/>
                    <a:gd name="T3" fmla="*/ 42 h 62"/>
                    <a:gd name="T4" fmla="*/ 0 w 61"/>
                    <a:gd name="T5" fmla="*/ 42 h 62"/>
                    <a:gd name="T6" fmla="*/ 0 w 61"/>
                    <a:gd name="T7" fmla="*/ 21 h 62"/>
                    <a:gd name="T8" fmla="*/ 19 w 61"/>
                    <a:gd name="T9" fmla="*/ 20 h 62"/>
                    <a:gd name="T10" fmla="*/ 21 w 61"/>
                    <a:gd name="T11" fmla="*/ 0 h 62"/>
                    <a:gd name="T12" fmla="*/ 41 w 61"/>
                    <a:gd name="T13" fmla="*/ 0 h 62"/>
                    <a:gd name="T14" fmla="*/ 41 w 61"/>
                    <a:gd name="T15" fmla="*/ 20 h 62"/>
                    <a:gd name="T16" fmla="*/ 61 w 61"/>
                    <a:gd name="T17" fmla="*/ 20 h 62"/>
                    <a:gd name="T18" fmla="*/ 61 w 61"/>
                    <a:gd name="T19" fmla="*/ 42 h 62"/>
                    <a:gd name="T20" fmla="*/ 41 w 61"/>
                    <a:gd name="T21" fmla="*/ 42 h 62"/>
                    <a:gd name="T22" fmla="*/ 41 w 61"/>
                    <a:gd name="T23" fmla="*/ 62 h 62"/>
                    <a:gd name="T24" fmla="*/ 20 w 61"/>
                    <a:gd name="T25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1" h="62">
                      <a:moveTo>
                        <a:pt x="20" y="62"/>
                      </a:moveTo>
                      <a:cubicBezTo>
                        <a:pt x="20" y="55"/>
                        <a:pt x="20" y="49"/>
                        <a:pt x="20" y="42"/>
                      </a:cubicBezTo>
                      <a:cubicBezTo>
                        <a:pt x="13" y="42"/>
                        <a:pt x="7" y="42"/>
                        <a:pt x="0" y="42"/>
                      </a:cubicBezTo>
                      <a:cubicBezTo>
                        <a:pt x="0" y="35"/>
                        <a:pt x="0" y="28"/>
                        <a:pt x="0" y="21"/>
                      </a:cubicBezTo>
                      <a:cubicBezTo>
                        <a:pt x="6" y="20"/>
                        <a:pt x="13" y="20"/>
                        <a:pt x="19" y="20"/>
                      </a:cubicBezTo>
                      <a:cubicBezTo>
                        <a:pt x="20" y="13"/>
                        <a:pt x="20" y="7"/>
                        <a:pt x="21" y="0"/>
                      </a:cubicBezTo>
                      <a:cubicBezTo>
                        <a:pt x="27" y="0"/>
                        <a:pt x="34" y="0"/>
                        <a:pt x="41" y="0"/>
                      </a:cubicBezTo>
                      <a:cubicBezTo>
                        <a:pt x="41" y="7"/>
                        <a:pt x="41" y="13"/>
                        <a:pt x="41" y="20"/>
                      </a:cubicBezTo>
                      <a:cubicBezTo>
                        <a:pt x="48" y="20"/>
                        <a:pt x="54" y="20"/>
                        <a:pt x="61" y="20"/>
                      </a:cubicBezTo>
                      <a:cubicBezTo>
                        <a:pt x="61" y="27"/>
                        <a:pt x="61" y="34"/>
                        <a:pt x="61" y="42"/>
                      </a:cubicBezTo>
                      <a:cubicBezTo>
                        <a:pt x="55" y="42"/>
                        <a:pt x="49" y="42"/>
                        <a:pt x="41" y="42"/>
                      </a:cubicBezTo>
                      <a:cubicBezTo>
                        <a:pt x="41" y="49"/>
                        <a:pt x="41" y="55"/>
                        <a:pt x="41" y="62"/>
                      </a:cubicBezTo>
                      <a:cubicBezTo>
                        <a:pt x="34" y="62"/>
                        <a:pt x="27" y="62"/>
                        <a:pt x="20" y="62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151" name="图形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14303375" y="3609976"/>
                  <a:ext cx="71437" cy="71438"/>
                </a:xfrm>
                <a:custGeom>
                  <a:avLst/>
                  <a:gdLst>
                    <a:gd name="T0" fmla="*/ 19 w 19"/>
                    <a:gd name="T1" fmla="*/ 0 h 19"/>
                    <a:gd name="T2" fmla="*/ 19 w 19"/>
                    <a:gd name="T3" fmla="*/ 19 h 19"/>
                    <a:gd name="T4" fmla="*/ 0 w 19"/>
                    <a:gd name="T5" fmla="*/ 19 h 19"/>
                    <a:gd name="T6" fmla="*/ 0 w 19"/>
                    <a:gd name="T7" fmla="*/ 0 h 19"/>
                    <a:gd name="T8" fmla="*/ 19 w 19"/>
                    <a:gd name="T9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9">
                      <a:moveTo>
                        <a:pt x="19" y="0"/>
                      </a:moveTo>
                      <a:cubicBezTo>
                        <a:pt x="19" y="6"/>
                        <a:pt x="19" y="12"/>
                        <a:pt x="19" y="19"/>
                      </a:cubicBezTo>
                      <a:cubicBezTo>
                        <a:pt x="13" y="19"/>
                        <a:pt x="6" y="19"/>
                        <a:pt x="0" y="19"/>
                      </a:cubicBezTo>
                      <a:cubicBezTo>
                        <a:pt x="0" y="13"/>
                        <a:pt x="0" y="6"/>
                        <a:pt x="0" y="0"/>
                      </a:cubicBezTo>
                      <a:cubicBezTo>
                        <a:pt x="5" y="0"/>
                        <a:pt x="12" y="0"/>
                        <a:pt x="19" y="0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152" name="图形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14139863" y="3765551"/>
                  <a:ext cx="76200" cy="74613"/>
                </a:xfrm>
                <a:custGeom>
                  <a:avLst/>
                  <a:gdLst>
                    <a:gd name="T0" fmla="*/ 0 w 20"/>
                    <a:gd name="T1" fmla="*/ 0 h 20"/>
                    <a:gd name="T2" fmla="*/ 20 w 20"/>
                    <a:gd name="T3" fmla="*/ 0 h 20"/>
                    <a:gd name="T4" fmla="*/ 20 w 20"/>
                    <a:gd name="T5" fmla="*/ 20 h 20"/>
                    <a:gd name="T6" fmla="*/ 0 w 20"/>
                    <a:gd name="T7" fmla="*/ 20 h 20"/>
                    <a:gd name="T8" fmla="*/ 0 w 20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0" y="0"/>
                      </a:moveTo>
                      <a:cubicBezTo>
                        <a:pt x="7" y="0"/>
                        <a:pt x="13" y="0"/>
                        <a:pt x="20" y="0"/>
                      </a:cubicBezTo>
                      <a:cubicBezTo>
                        <a:pt x="20" y="7"/>
                        <a:pt x="20" y="13"/>
                        <a:pt x="20" y="20"/>
                      </a:cubicBezTo>
                      <a:cubicBezTo>
                        <a:pt x="13" y="20"/>
                        <a:pt x="7" y="20"/>
                        <a:pt x="0" y="20"/>
                      </a:cubicBezTo>
                      <a:cubicBezTo>
                        <a:pt x="0" y="13"/>
                        <a:pt x="0" y="7"/>
                        <a:pt x="0" y="0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153" name="图形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14298613" y="3765551"/>
                  <a:ext cx="76200" cy="74613"/>
                </a:xfrm>
                <a:custGeom>
                  <a:avLst/>
                  <a:gdLst>
                    <a:gd name="T0" fmla="*/ 20 w 20"/>
                    <a:gd name="T1" fmla="*/ 0 h 20"/>
                    <a:gd name="T2" fmla="*/ 20 w 20"/>
                    <a:gd name="T3" fmla="*/ 20 h 20"/>
                    <a:gd name="T4" fmla="*/ 0 w 20"/>
                    <a:gd name="T5" fmla="*/ 20 h 20"/>
                    <a:gd name="T6" fmla="*/ 0 w 20"/>
                    <a:gd name="T7" fmla="*/ 0 h 20"/>
                    <a:gd name="T8" fmla="*/ 20 w 20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20" y="0"/>
                      </a:moveTo>
                      <a:cubicBezTo>
                        <a:pt x="20" y="7"/>
                        <a:pt x="20" y="13"/>
                        <a:pt x="20" y="20"/>
                      </a:cubicBezTo>
                      <a:cubicBezTo>
                        <a:pt x="13" y="20"/>
                        <a:pt x="7" y="20"/>
                        <a:pt x="0" y="20"/>
                      </a:cubicBezTo>
                      <a:cubicBezTo>
                        <a:pt x="0" y="13"/>
                        <a:pt x="0" y="7"/>
                        <a:pt x="0" y="0"/>
                      </a:cubicBezTo>
                      <a:cubicBezTo>
                        <a:pt x="7" y="0"/>
                        <a:pt x="13" y="0"/>
                        <a:pt x="20" y="0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154" name="图形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13981113" y="3924301"/>
                  <a:ext cx="71437" cy="74613"/>
                </a:xfrm>
                <a:custGeom>
                  <a:avLst/>
                  <a:gdLst>
                    <a:gd name="T0" fmla="*/ 19 w 19"/>
                    <a:gd name="T1" fmla="*/ 20 h 20"/>
                    <a:gd name="T2" fmla="*/ 0 w 19"/>
                    <a:gd name="T3" fmla="*/ 20 h 20"/>
                    <a:gd name="T4" fmla="*/ 0 w 19"/>
                    <a:gd name="T5" fmla="*/ 0 h 20"/>
                    <a:gd name="T6" fmla="*/ 19 w 19"/>
                    <a:gd name="T7" fmla="*/ 0 h 20"/>
                    <a:gd name="T8" fmla="*/ 19 w 19"/>
                    <a:gd name="T9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20">
                      <a:moveTo>
                        <a:pt x="19" y="20"/>
                      </a:moveTo>
                      <a:cubicBezTo>
                        <a:pt x="13" y="20"/>
                        <a:pt x="7" y="20"/>
                        <a:pt x="0" y="20"/>
                      </a:cubicBezTo>
                      <a:cubicBezTo>
                        <a:pt x="0" y="13"/>
                        <a:pt x="0" y="7"/>
                        <a:pt x="0" y="0"/>
                      </a:cubicBezTo>
                      <a:cubicBezTo>
                        <a:pt x="7" y="0"/>
                        <a:pt x="13" y="0"/>
                        <a:pt x="19" y="0"/>
                      </a:cubicBezTo>
                      <a:cubicBezTo>
                        <a:pt x="19" y="7"/>
                        <a:pt x="19" y="14"/>
                        <a:pt x="19" y="20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155" name="图形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14144625" y="3924301"/>
                  <a:ext cx="71437" cy="74613"/>
                </a:xfrm>
                <a:custGeom>
                  <a:avLst/>
                  <a:gdLst>
                    <a:gd name="T0" fmla="*/ 0 w 19"/>
                    <a:gd name="T1" fmla="*/ 0 h 20"/>
                    <a:gd name="T2" fmla="*/ 19 w 19"/>
                    <a:gd name="T3" fmla="*/ 0 h 20"/>
                    <a:gd name="T4" fmla="*/ 19 w 19"/>
                    <a:gd name="T5" fmla="*/ 20 h 20"/>
                    <a:gd name="T6" fmla="*/ 0 w 19"/>
                    <a:gd name="T7" fmla="*/ 20 h 20"/>
                    <a:gd name="T8" fmla="*/ 0 w 19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20">
                      <a:moveTo>
                        <a:pt x="0" y="0"/>
                      </a:moveTo>
                      <a:cubicBezTo>
                        <a:pt x="6" y="0"/>
                        <a:pt x="12" y="0"/>
                        <a:pt x="19" y="0"/>
                      </a:cubicBezTo>
                      <a:cubicBezTo>
                        <a:pt x="19" y="7"/>
                        <a:pt x="19" y="13"/>
                        <a:pt x="19" y="20"/>
                      </a:cubicBezTo>
                      <a:cubicBezTo>
                        <a:pt x="12" y="20"/>
                        <a:pt x="6" y="20"/>
                        <a:pt x="0" y="20"/>
                      </a:cubicBezTo>
                      <a:cubicBezTo>
                        <a:pt x="0" y="13"/>
                        <a:pt x="0" y="6"/>
                        <a:pt x="0" y="0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156" name="图形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14303375" y="3924301"/>
                  <a:ext cx="68262" cy="71438"/>
                </a:xfrm>
                <a:custGeom>
                  <a:avLst/>
                  <a:gdLst>
                    <a:gd name="T0" fmla="*/ 0 w 18"/>
                    <a:gd name="T1" fmla="*/ 0 h 19"/>
                    <a:gd name="T2" fmla="*/ 18 w 18"/>
                    <a:gd name="T3" fmla="*/ 0 h 19"/>
                    <a:gd name="T4" fmla="*/ 18 w 18"/>
                    <a:gd name="T5" fmla="*/ 19 h 19"/>
                    <a:gd name="T6" fmla="*/ 0 w 18"/>
                    <a:gd name="T7" fmla="*/ 19 h 19"/>
                    <a:gd name="T8" fmla="*/ 0 w 18"/>
                    <a:gd name="T9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9">
                      <a:moveTo>
                        <a:pt x="0" y="0"/>
                      </a:moveTo>
                      <a:cubicBezTo>
                        <a:pt x="6" y="0"/>
                        <a:pt x="12" y="0"/>
                        <a:pt x="18" y="0"/>
                      </a:cubicBezTo>
                      <a:cubicBezTo>
                        <a:pt x="18" y="6"/>
                        <a:pt x="18" y="13"/>
                        <a:pt x="18" y="19"/>
                      </a:cubicBezTo>
                      <a:cubicBezTo>
                        <a:pt x="13" y="19"/>
                        <a:pt x="7" y="19"/>
                        <a:pt x="0" y="19"/>
                      </a:cubicBezTo>
                      <a:cubicBezTo>
                        <a:pt x="0" y="14"/>
                        <a:pt x="0" y="8"/>
                        <a:pt x="0" y="0"/>
                      </a:cubicBezTo>
                      <a:close/>
                    </a:path>
                  </a:pathLst>
                </a:custGeom>
                <a:gradFill>
                  <a:lin ang="135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schemeClr val="dk1"/>
                    </a:solidFill>
                    <a:cs typeface="阿里巴巴普惠体" panose="00020600040101010101" charset="-122"/>
                  </a:endParaRPr>
                </a:p>
              </p:txBody>
            </p:sp>
          </p:grpSp>
        </p:grpSp>
      </p:grpSp>
    </p:spTree>
    <p:custDataLst>
      <p:tags r:id="rId4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100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5"/>
  <p:tag name="KSO_WM_UNIT_FILL_FORE_SCHEMECOLOR_INDEX_1_POS" val="0.36"/>
  <p:tag name="KSO_WM_UNIT_FILL_FORE_SCHEMECOLOR_INDEX_1_TRANS" val="1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.9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  <p:tag name="KSO_WM_DIAGRAM_VIRTUALLY_FRAME" val="{&quot;height&quot;:328.5884251968504,&quot;left&quot;:14.4,&quot;top&quot;:122.25,&quot;width&quot;:857}"/>
</p:tagLst>
</file>

<file path=ppt/tags/tag114.xml><?xml version="1.0" encoding="utf-8"?>
<p:tagLst xmlns:p="http://schemas.openxmlformats.org/presentationml/2006/main">
  <p:tag name="KSO_WM_BEAUTIFY_FLAG" val=""/>
  <p:tag name="KSO_WM_DIAGRAM_VIRTUALLY_FRAME" val="{&quot;height&quot;:328.5884251968504,&quot;left&quot;:14.4,&quot;top&quot;:122.25,&quot;width&quot;:857}"/>
</p:tagLst>
</file>

<file path=ppt/tags/tag115.xml><?xml version="1.0" encoding="utf-8"?>
<p:tagLst xmlns:p="http://schemas.openxmlformats.org/presentationml/2006/main">
  <p:tag name="KSO_WM_BEAUTIFY_FLAG" val=""/>
  <p:tag name="KSO_WM_DIAGRAM_VIRTUALLY_FRAME" val="{&quot;height&quot;:328.5884251968504,&quot;left&quot;:14.4,&quot;top&quot;:122.25,&quot;width&quot;:857}"/>
</p:tagLst>
</file>

<file path=ppt/tags/tag116.xml><?xml version="1.0" encoding="utf-8"?>
<p:tagLst xmlns:p="http://schemas.openxmlformats.org/presentationml/2006/main">
  <p:tag name="KSO_WM_BEAUTIFY_FLAG" val=""/>
  <p:tag name="KSO_WM_DIAGRAM_VIRTUALLY_FRAME" val="{&quot;height&quot;:328.5884251968504,&quot;left&quot;:14.4,&quot;top&quot;:122.25,&quot;width&quot;:857}"/>
</p:tagLst>
</file>

<file path=ppt/tags/tag117.xml><?xml version="1.0" encoding="utf-8"?>
<p:tagLst xmlns:p="http://schemas.openxmlformats.org/presentationml/2006/main">
  <p:tag name="KSO_WM_BEAUTIFY_FLAG" val=""/>
  <p:tag name="KSO_WM_DIAGRAM_VIRTUALLY_FRAME" val="{&quot;height&quot;:328.5884251968504,&quot;left&quot;:14.4,&quot;top&quot;:122.25,&quot;width&quot;:857}"/>
</p:tagLst>
</file>

<file path=ppt/tags/tag118.xml><?xml version="1.0" encoding="utf-8"?>
<p:tagLst xmlns:p="http://schemas.openxmlformats.org/presentationml/2006/main">
  <p:tag name="KSO_WM_BEAUTIFY_FLAG" val=""/>
  <p:tag name="KSO_WM_DIAGRAM_VIRTUALLY_FRAME" val="{&quot;height&quot;:328.5884251968504,&quot;left&quot;:14.4,&quot;top&quot;:122.25,&quot;width&quot;:857}"/>
</p:tagLst>
</file>

<file path=ppt/tags/tag119.xml><?xml version="1.0" encoding="utf-8"?>
<p:tagLst xmlns:p="http://schemas.openxmlformats.org/presentationml/2006/main">
  <p:tag name="KSO_WM_BEAUTIFY_FLAG" val=""/>
  <p:tag name="KSO_WM_DIAGRAM_VIRTUALLY_FRAME" val="{&quot;height&quot;:328.5884251968504,&quot;left&quot;:14.4,&quot;top&quot;:122.25,&quot;width&quot;:857}"/>
</p:tagLst>
</file>

<file path=ppt/tags/tag12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120.xml><?xml version="1.0" encoding="utf-8"?>
<p:tagLst xmlns:p="http://schemas.openxmlformats.org/presentationml/2006/main">
  <p:tag name="KSO_WM_BEAUTIFY_FLAG" val=""/>
  <p:tag name="KSO_WM_DIAGRAM_VIRTUALLY_FRAME" val="{&quot;height&quot;:328.5884251968504,&quot;left&quot;:14.4,&quot;top&quot;:122.25,&quot;width&quot;:857}"/>
</p:tagLst>
</file>

<file path=ppt/tags/tag121.xml><?xml version="1.0" encoding="utf-8"?>
<p:tagLst xmlns:p="http://schemas.openxmlformats.org/presentationml/2006/main">
  <p:tag name="KSO_WM_BEAUTIFY_FLAG" val=""/>
  <p:tag name="KSO_WM_DIAGRAM_VIRTUALLY_FRAME" val="{&quot;height&quot;:328.5884251968504,&quot;left&quot;:14.4,&quot;top&quot;:122.25,&quot;width&quot;:857}"/>
</p:tagLst>
</file>

<file path=ppt/tags/tag122.xml><?xml version="1.0" encoding="utf-8"?>
<p:tagLst xmlns:p="http://schemas.openxmlformats.org/presentationml/2006/main">
  <p:tag name="KSO_WM_BEAUTIFY_FLAG" val=""/>
  <p:tag name="KSO_WM_DIAGRAM_VIRTUALLY_FRAME" val="{&quot;height&quot;:272.85,&quot;left&quot;:96.4,&quot;top&quot;:154.3,&quot;width&quot;:763.6}"/>
</p:tagLst>
</file>

<file path=ppt/tags/tag123.xml><?xml version="1.0" encoding="utf-8"?>
<p:tagLst xmlns:p="http://schemas.openxmlformats.org/presentationml/2006/main">
  <p:tag name="KSO_WM_BEAUTIFY_FLAG" val=""/>
  <p:tag name="KSO_WM_DIAGRAM_VIRTUALLY_FRAME" val="{&quot;height&quot;:272.85,&quot;left&quot;:96.4,&quot;top&quot;:154.3,&quot;width&quot;:763.6}"/>
</p:tagLst>
</file>

<file path=ppt/tags/tag124.xml><?xml version="1.0" encoding="utf-8"?>
<p:tagLst xmlns:p="http://schemas.openxmlformats.org/presentationml/2006/main">
  <p:tag name="KSO_WM_BEAUTIFY_FLAG" val=""/>
  <p:tag name="KSO_WM_DIAGRAM_VIRTUALLY_FRAME" val="{&quot;height&quot;:272.85,&quot;left&quot;:96.4,&quot;top&quot;:154.3,&quot;width&quot;:763.6}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p="http://schemas.openxmlformats.org/presentationml/2006/main">
  <p:tag name="KSO_WM_BEAUTIFY_FLAG" val=""/>
  <p:tag name="KSO_WM_DIAGRAM_VIRTUALLY_FRAME" val="{&quot;height&quot;:272.85,&quot;left&quot;:96.4,&quot;top&quot;:154.3,&quot;width&quot;:763.6}"/>
</p:tagLst>
</file>

<file path=ppt/tags/tag127.xml><?xml version="1.0" encoding="utf-8"?>
<p:tagLst xmlns:p="http://schemas.openxmlformats.org/presentationml/2006/main">
  <p:tag name="KSO_WM_BEAUTIFY_FLAG" val=""/>
  <p:tag name="KSO_WM_DIAGRAM_VIRTUALLY_FRAME" val="{&quot;height&quot;:272.85,&quot;left&quot;:96.4,&quot;top&quot;:154.3,&quot;width&quot;:763.6}"/>
</p:tagLst>
</file>

<file path=ppt/tags/tag128.xml><?xml version="1.0" encoding="utf-8"?>
<p:tagLst xmlns:p="http://schemas.openxmlformats.org/presentationml/2006/main">
  <p:tag name="PA" val="v4.0.0"/>
  <p:tag name="KSO_WM_BEAUTIFY_FLAG" val=""/>
  <p:tag name="KSO_WM_DIAGRAM_VIRTUALLY_FRAME" val="{&quot;height&quot;:272.85,&quot;left&quot;:96.4,&quot;top&quot;:154.3,&quot;width&quot;:763.6}"/>
</p:tagLst>
</file>

<file path=ppt/tags/tag129.xml><?xml version="1.0" encoding="utf-8"?>
<p:tagLst xmlns:p="http://schemas.openxmlformats.org/presentationml/2006/main">
  <p:tag name="KSO_WM_BEAUTIFY_FLAG" val=""/>
  <p:tag name="KSO_WM_DIAGRAM_VIRTUALLY_FRAME" val="{&quot;height&quot;:272.85,&quot;left&quot;:96.4,&quot;top&quot;:154.3,&quot;width&quot;:763.6}"/>
</p:tagLst>
</file>

<file path=ppt/tags/tag13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130.xml><?xml version="1.0" encoding="utf-8"?>
<p:tagLst xmlns:p="http://schemas.openxmlformats.org/presentationml/2006/main">
  <p:tag name="KSO_WM_BEAUTIFY_FLAG" val=""/>
  <p:tag name="KSO_WM_DIAGRAM_VIRTUALLY_FRAME" val="{&quot;height&quot;:272.85,&quot;left&quot;:96.4,&quot;top&quot;:154.3,&quot;width&quot;:763.6}"/>
</p:tagLst>
</file>

<file path=ppt/tags/tag131.xml><?xml version="1.0" encoding="utf-8"?>
<p:tagLst xmlns:p="http://schemas.openxmlformats.org/presentationml/2006/main">
  <p:tag name="PA" val="v4.0.0"/>
  <p:tag name="KSO_WM_BEAUTIFY_FLAG" val=""/>
  <p:tag name="KSO_WM_DIAGRAM_VIRTUALLY_FRAME" val="{&quot;height&quot;:272.85,&quot;left&quot;:96.4,&quot;top&quot;:154.3,&quot;width&quot;:763.6}"/>
</p:tagLst>
</file>

<file path=ppt/tags/tag132.xml><?xml version="1.0" encoding="utf-8"?>
<p:tagLst xmlns:p="http://schemas.openxmlformats.org/presentationml/2006/main">
  <p:tag name="PA" val="v4.0.0"/>
  <p:tag name="KSO_WM_BEAUTIFY_FLAG" val=""/>
  <p:tag name="KSO_WM_DIAGRAM_VIRTUALLY_FRAME" val="{&quot;height&quot;:272.85,&quot;left&quot;:96.4,&quot;top&quot;:154.3,&quot;width&quot;:763.6}"/>
</p:tagLst>
</file>

<file path=ppt/tags/tag133.xml><?xml version="1.0" encoding="utf-8"?>
<p:tagLst xmlns:p="http://schemas.openxmlformats.org/presentationml/2006/main">
  <p:tag name="PA" val="v4.0.0"/>
  <p:tag name="KSO_WM_BEAUTIFY_FLAG" val=""/>
  <p:tag name="KSO_WM_DIAGRAM_VIRTUALLY_FRAME" val="{&quot;height&quot;:272.85,&quot;left&quot;:96.4,&quot;top&quot;:154.3,&quot;width&quot;:763.6}"/>
</p:tagLst>
</file>

<file path=ppt/tags/tag134.xml><?xml version="1.0" encoding="utf-8"?>
<p:tagLst xmlns:p="http://schemas.openxmlformats.org/presentationml/2006/main">
  <p:tag name="PA" val="v4.0.0"/>
  <p:tag name="KSO_WM_BEAUTIFY_FLAG" val=""/>
  <p:tag name="KSO_WM_DIAGRAM_VIRTUALLY_FRAME" val="{&quot;height&quot;:272.85,&quot;left&quot;:96.4,&quot;top&quot;:154.3,&quot;width&quot;:763.6}"/>
</p:tagLst>
</file>

<file path=ppt/tags/tag135.xml><?xml version="1.0" encoding="utf-8"?>
<p:tagLst xmlns:p="http://schemas.openxmlformats.org/presentationml/2006/main">
  <p:tag name="PA" val="v4.0.0"/>
  <p:tag name="KSO_WM_BEAUTIFY_FLAG" val=""/>
  <p:tag name="KSO_WM_DIAGRAM_VIRTUALLY_FRAME" val="{&quot;height&quot;:272.85,&quot;left&quot;:96.4,&quot;top&quot;:154.3,&quot;width&quot;:763.6}"/>
</p:tagLst>
</file>

<file path=ppt/tags/tag136.xml><?xml version="1.0" encoding="utf-8"?>
<p:tagLst xmlns:p="http://schemas.openxmlformats.org/presentationml/2006/main">
  <p:tag name="PA" val="v4.0.0"/>
  <p:tag name="KSO_WM_BEAUTIFY_FLAG" val=""/>
  <p:tag name="KSO_WM_DIAGRAM_VIRTUALLY_FRAME" val="{&quot;height&quot;:272.85,&quot;left&quot;:96.4,&quot;top&quot;:154.3,&quot;width&quot;:763.6}"/>
</p:tagLst>
</file>

<file path=ppt/tags/tag137.xml><?xml version="1.0" encoding="utf-8"?>
<p:tagLst xmlns:p="http://schemas.openxmlformats.org/presentationml/2006/main">
  <p:tag name="KSO_WM_BEAUTIFY_FLAG" val=""/>
  <p:tag name="KSO_WM_DIAGRAM_VIRTUALLY_FRAME" val="{&quot;height&quot;:272.85,&quot;left&quot;:96.4,&quot;top&quot;:154.3,&quot;width&quot;:763.6}"/>
</p:tagLst>
</file>

<file path=ppt/tags/tag138.xml><?xml version="1.0" encoding="utf-8"?>
<p:tagLst xmlns:p="http://schemas.openxmlformats.org/presentationml/2006/main">
  <p:tag name="KSO_WM_BEAUTIFY_FLAG" val=""/>
  <p:tag name="KSO_WM_DIAGRAM_VIRTUALLY_FRAME" val="{&quot;height&quot;:272.85,&quot;left&quot;:96.4,&quot;top&quot;:154.3,&quot;width&quot;:763.6}"/>
</p:tagLst>
</file>

<file path=ppt/tags/tag139.xml><?xml version="1.0" encoding="utf-8"?>
<p:tagLst xmlns:p="http://schemas.openxmlformats.org/presentationml/2006/main">
  <p:tag name="KSO_WM_BEAUTIFY_FLAG" val=""/>
  <p:tag name="KSO_WM_DIAGRAM_VIRTUALLY_FRAME" val="{&quot;height&quot;:272.85,&quot;left&quot;:96.4,&quot;top&quot;:154.3,&quot;width&quot;:763.6}"/>
</p:tagLst>
</file>

<file path=ppt/tags/tag14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140.xml><?xml version="1.0" encoding="utf-8"?>
<p:tagLst xmlns:p="http://schemas.openxmlformats.org/presentationml/2006/main">
  <p:tag name="KSO_WM_BEAUTIFY_FLAG" val=""/>
  <p:tag name="KSO_WM_DIAGRAM_VIRTUALLY_FRAME" val="{&quot;height&quot;:272.85,&quot;left&quot;:96.4,&quot;top&quot;:154.3,&quot;width&quot;:763.6}"/>
</p:tagLst>
</file>

<file path=ppt/tags/tag141.xml><?xml version="1.0" encoding="utf-8"?>
<p:tagLst xmlns:p="http://schemas.openxmlformats.org/presentationml/2006/main">
  <p:tag name="KSO_WM_BEAUTIFY_FLAG" val=""/>
  <p:tag name="KSO_WM_DIAGRAM_VIRTUALLY_FRAME" val="{&quot;height&quot;:272.85,&quot;left&quot;:96.4,&quot;top&quot;:154.3,&quot;width&quot;:763.6}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4.xml><?xml version="1.0" encoding="utf-8"?>
<p:tagLst xmlns:p="http://schemas.openxmlformats.org/presentationml/2006/main">
  <p:tag name="COMMONDATA" val="eyJoZGlkIjoiNjA4MTdjNTgxNmFlYzk3ZWYxMjQyMTJhNmViNGIxMDYifQ=="/>
</p:tagLst>
</file>

<file path=ppt/tags/tag15.xml><?xml version="1.0" encoding="utf-8"?>
<p:tagLst xmlns:p="http://schemas.openxmlformats.org/presentationml/2006/main">
  <p:tag name="KSO_WM_DIAGRAM_VIRTUALLY_FRAME" val="{&quot;height&quot;:262.2188188976378,&quot;left&quot;:52,&quot;top&quot;:190.25,&quot;width&quot;:855}"/>
</p:tagLst>
</file>

<file path=ppt/tags/tag16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17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18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19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21.xml><?xml version="1.0" encoding="utf-8"?>
<p:tagLst xmlns:p="http://schemas.openxmlformats.org/presentationml/2006/main">
  <p:tag name="KSO_WM_DIAGRAM_VIRTUALLY_FRAME" val="{&quot;height&quot;:262.2188188976378,&quot;left&quot;:52,&quot;top&quot;:190.25,&quot;width&quot;:855}"/>
</p:tagLst>
</file>

<file path=ppt/tags/tag22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23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24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25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26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27.xml><?xml version="1.0" encoding="utf-8"?>
<p:tagLst xmlns:p="http://schemas.openxmlformats.org/presentationml/2006/main">
  <p:tag name="KSO_WM_DIAGRAM_VIRTUALLY_FRAME" val="{&quot;height&quot;:262.2188188976378,&quot;left&quot;:52,&quot;top&quot;:190.25,&quot;width&quot;:855}"/>
</p:tagLst>
</file>

<file path=ppt/tags/tag28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29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31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32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33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34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35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8.xml><?xml version="1.0" encoding="utf-8"?>
<p:tagLst xmlns:p="http://schemas.openxmlformats.org/presentationml/2006/main">
  <p:tag name="KSO_WM_BEAUTIFY_FLAG" val=""/>
  <p:tag name="KSO_WM_DIAGRAM_VIRTUALLY_FRAME" val="{&quot;height&quot;:375.2203937007874,&quot;left&quot;:89.75,&quot;top&quot;:95.81047244094486,&quot;width&quot;:769.1}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  <p:tag name="KSO_WM_DIAGRAM_VIRTUALLY_FRAME" val="{&quot;height&quot;:375.2203937007874,&quot;left&quot;:89.75,&quot;top&quot;:95.81047244094486,&quot;width&quot;:769.1}"/>
</p:tagLst>
</file>

<file path=ppt/tags/tag44.xml><?xml version="1.0" encoding="utf-8"?>
<p:tagLst xmlns:p="http://schemas.openxmlformats.org/presentationml/2006/main">
  <p:tag name="KSO_WM_BEAUTIFY_FLAG" val=""/>
  <p:tag name="KSO_WM_DIAGRAM_VIRTUALLY_FRAME" val="{&quot;height&quot;:375.2203937007874,&quot;left&quot;:89.75,&quot;top&quot;:95.81047244094486,&quot;width&quot;:769.1}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6.xml><?xml version="1.0" encoding="utf-8"?>
<p:tagLst xmlns:p="http://schemas.openxmlformats.org/presentationml/2006/main">
  <p:tag name="KSO_WM_BEAUTIFY_FLAG" val=""/>
  <p:tag name="KSO_WM_DIAGRAM_VIRTUALLY_FRAME" val="{&quot;height&quot;:300.8,&quot;left&quot;:101.1,&quot;top&quot;:141.1,&quot;width&quot;:776.1}"/>
</p:tagLst>
</file>

<file path=ppt/tags/tag47.xml><?xml version="1.0" encoding="utf-8"?>
<p:tagLst xmlns:p="http://schemas.openxmlformats.org/presentationml/2006/main">
  <p:tag name="KSO_WM_BEAUTIFY_FLAG" val=""/>
  <p:tag name="KSO_WM_DIAGRAM_VIRTUALLY_FRAME" val="{&quot;height&quot;:300.8,&quot;left&quot;:101.1,&quot;top&quot;:141.1,&quot;width&quot;:776.1}"/>
</p:tagLst>
</file>

<file path=ppt/tags/tag48.xml><?xml version="1.0" encoding="utf-8"?>
<p:tagLst xmlns:p="http://schemas.openxmlformats.org/presentationml/2006/main">
  <p:tag name="KSO_WM_BEAUTIFY_FLAG" val=""/>
  <p:tag name="KSO_WM_DIAGRAM_VIRTUALLY_FRAME" val="{&quot;height&quot;:300.8,&quot;left&quot;:101.1,&quot;top&quot;:141.1,&quot;width&quot;:776.1}"/>
</p:tagLst>
</file>

<file path=ppt/tags/tag49.xml><?xml version="1.0" encoding="utf-8"?>
<p:tagLst xmlns:p="http://schemas.openxmlformats.org/presentationml/2006/main">
  <p:tag name="KSO_WM_BEAUTIFY_FLAG" val=""/>
  <p:tag name="KSO_WM_DIAGRAM_VIRTUALLY_FRAME" val="{&quot;height&quot;:300.8,&quot;left&quot;:101.1,&quot;top&quot;:141.1,&quot;width&quot;:776.1}"/>
</p:tagLst>
</file>

<file path=ppt/tags/tag5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50.xml><?xml version="1.0" encoding="utf-8"?>
<p:tagLst xmlns:p="http://schemas.openxmlformats.org/presentationml/2006/main">
  <p:tag name="KSO_WM_BEAUTIFY_FLAG" val=""/>
  <p:tag name="KSO_WM_DIAGRAM_VIRTUALLY_FRAME" val="{&quot;height&quot;:300.8,&quot;left&quot;:101.1,&quot;top&quot;:141.1,&quot;width&quot;:776.1}"/>
</p:tagLst>
</file>

<file path=ppt/tags/tag51.xml><?xml version="1.0" encoding="utf-8"?>
<p:tagLst xmlns:p="http://schemas.openxmlformats.org/presentationml/2006/main">
  <p:tag name="KSO_WM_BEAUTIFY_FLAG" val=""/>
  <p:tag name="KSO_WM_DIAGRAM_VIRTUALLY_FRAME" val="{&quot;height&quot;:300.8,&quot;left&quot;:101.1,&quot;top&quot;:141.1,&quot;width&quot;:776.1}"/>
</p:tagLst>
</file>

<file path=ppt/tags/tag52.xml><?xml version="1.0" encoding="utf-8"?>
<p:tagLst xmlns:p="http://schemas.openxmlformats.org/presentationml/2006/main">
  <p:tag name="KSO_WM_BEAUTIFY_FLAG" val=""/>
  <p:tag name="KSO_WM_DIAGRAM_VIRTUALLY_FRAME" val="{&quot;height&quot;:300.8,&quot;left&quot;:101.1,&quot;top&quot;:141.1,&quot;width&quot;:776.1}"/>
</p:tagLst>
</file>

<file path=ppt/tags/tag53.xml><?xml version="1.0" encoding="utf-8"?>
<p:tagLst xmlns:p="http://schemas.openxmlformats.org/presentationml/2006/main">
  <p:tag name="KSO_WM_BEAUTIFY_FLAG" val=""/>
  <p:tag name="KSO_WM_DIAGRAM_VIRTUALLY_FRAME" val="{&quot;height&quot;:300.8,&quot;left&quot;:101.1,&quot;top&quot;:141.1,&quot;width&quot;:776.1}"/>
</p:tagLst>
</file>

<file path=ppt/tags/tag54.xml><?xml version="1.0" encoding="utf-8"?>
<p:tagLst xmlns:p="http://schemas.openxmlformats.org/presentationml/2006/main">
  <p:tag name="KSO_WM_BEAUTIFY_FLAG" val=""/>
  <p:tag name="KSO_WM_DIAGRAM_VIRTUALLY_FRAME" val="{&quot;height&quot;:300.8,&quot;left&quot;:101.1,&quot;top&quot;:141.1,&quot;width&quot;:776.1}"/>
</p:tagLst>
</file>

<file path=ppt/tags/tag55.xml><?xml version="1.0" encoding="utf-8"?>
<p:tagLst xmlns:p="http://schemas.openxmlformats.org/presentationml/2006/main">
  <p:tag name="KSO_WM_BEAUTIFY_FLAG" val=""/>
  <p:tag name="KSO_WM_DIAGRAM_VIRTUALLY_FRAME" val="{&quot;height&quot;:300.8,&quot;left&quot;:101.1,&quot;top&quot;:141.1,&quot;width&quot;:776.1}"/>
</p:tagLst>
</file>

<file path=ppt/tags/tag56.xml><?xml version="1.0" encoding="utf-8"?>
<p:tagLst xmlns:p="http://schemas.openxmlformats.org/presentationml/2006/main">
  <p:tag name="KSO_WM_BEAUTIFY_FLAG" val=""/>
  <p:tag name="KSO_WM_DIAGRAM_VIRTUALLY_FRAME" val="{&quot;height&quot;:300.8,&quot;left&quot;:101.1,&quot;top&quot;:141.1,&quot;width&quot;:776.1}"/>
</p:tagLst>
</file>

<file path=ppt/tags/tag57.xml><?xml version="1.0" encoding="utf-8"?>
<p:tagLst xmlns:p="http://schemas.openxmlformats.org/presentationml/2006/main">
  <p:tag name="KSO_WM_BEAUTIFY_FLAG" val=""/>
  <p:tag name="KSO_WM_DIAGRAM_VIRTUALLY_FRAME" val="{&quot;height&quot;:300.8,&quot;left&quot;:101.1,&quot;top&quot;:141.1,&quot;width&quot;:776.1}"/>
</p:tagLst>
</file>

<file path=ppt/tags/tag58.xml><?xml version="1.0" encoding="utf-8"?>
<p:tagLst xmlns:p="http://schemas.openxmlformats.org/presentationml/2006/main">
  <p:tag name="KSO_WM_BEAUTIFY_FLAG" val=""/>
  <p:tag name="KSO_WM_DIAGRAM_VIRTUALLY_FRAME" val="{&quot;height&quot;:300.8,&quot;left&quot;:101.1,&quot;top&quot;:141.1,&quot;width&quot;:776.1}"/>
</p:tagLst>
</file>

<file path=ppt/tags/tag59.xml><?xml version="1.0" encoding="utf-8"?>
<p:tagLst xmlns:p="http://schemas.openxmlformats.org/presentationml/2006/main">
  <p:tag name="KSO_WM_BEAUTIFY_FLAG" val=""/>
  <p:tag name="KSO_WM_DIAGRAM_VIRTUALLY_FRAME" val="{&quot;height&quot;:300.8,&quot;left&quot;:101.1,&quot;top&quot;:141.1,&quot;width&quot;:776.1}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0.xml><?xml version="1.0" encoding="utf-8"?>
<p:tagLst xmlns:p="http://schemas.openxmlformats.org/presentationml/2006/main">
  <p:tag name="KSO_WM_BEAUTIFY_FLAG" val=""/>
  <p:tag name="KSO_WM_DIAGRAM_VIRTUALLY_FRAME" val="{&quot;height&quot;:300.8,&quot;left&quot;:101.1,&quot;top&quot;:141.1,&quot;width&quot;:776.1}"/>
</p:tagLst>
</file>

<file path=ppt/tags/tag61.xml><?xml version="1.0" encoding="utf-8"?>
<p:tagLst xmlns:p="http://schemas.openxmlformats.org/presentationml/2006/main">
  <p:tag name="KSO_WM_BEAUTIFY_FLAG" val=""/>
  <p:tag name="KSO_WM_DIAGRAM_VIRTUALLY_FRAME" val="{&quot;height&quot;:300.8,&quot;left&quot;:101.1,&quot;top&quot;:141.1,&quot;width&quot;:776.1}"/>
</p:tagLst>
</file>

<file path=ppt/tags/tag62.xml><?xml version="1.0" encoding="utf-8"?>
<p:tagLst xmlns:p="http://schemas.openxmlformats.org/presentationml/2006/main">
  <p:tag name="KSO_WM_BEAUTIFY_FLAG" val=""/>
  <p:tag name="KSO_WM_DIAGRAM_VIRTUALLY_FRAME" val="{&quot;height&quot;:300.8,&quot;left&quot;:101.1,&quot;top&quot;:141.1,&quot;width&quot;:776.1}"/>
</p:tagLst>
</file>

<file path=ppt/tags/tag63.xml><?xml version="1.0" encoding="utf-8"?>
<p:tagLst xmlns:p="http://schemas.openxmlformats.org/presentationml/2006/main">
  <p:tag name="KSO_WM_BEAUTIFY_FLAG" val=""/>
  <p:tag name="KSO_WM_DIAGRAM_VIRTUALLY_FRAME" val="{&quot;height&quot;:300.8,&quot;left&quot;:101.1,&quot;top&quot;:141.1,&quot;width&quot;:776.1}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5"/>
  <p:tag name="KSO_WM_UNIT_FILL_FORE_SCHEMECOLOR_INDEX_1_POS" val="0.36"/>
  <p:tag name="KSO_WM_UNIT_FILL_FORE_SCHEMECOLOR_INDEX_1_TRANS" val="1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.9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69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0.9551968503936}"/>
</p:tagLst>
</file>

<file path=ppt/tags/tag70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74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DIAGRAM_VIRTUALLY_FRAME" val="{&quot;height&quot;:262.2188188976378,&quot;left&quot;:52,&quot;top&quot;:190.25,&quot;width&quot;:855}"/>
</p:tagLst>
</file>

<file path=ppt/tags/tag80.xml><?xml version="1.0" encoding="utf-8"?>
<p:tagLst xmlns:p="http://schemas.openxmlformats.org/presentationml/2006/main">
  <p:tag name="KSO_WM_BEAUTIFY_FLAG" val=""/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34.6,&quot;left&quot;:-141.2,&quot;top&quot;:86.75,&quot;width&quot;:1242.35}"/>
</p:tagLst>
</file>

<file path=ppt/tags/tag81.xml><?xml version="1.0" encoding="utf-8"?>
<p:tagLst xmlns:p="http://schemas.openxmlformats.org/presentationml/2006/main">
  <p:tag name="KSO_WM_BEAUTIFY_FLAG" val=""/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34.6,&quot;left&quot;:-141.2,&quot;top&quot;:86.75,&quot;width&quot;:1242.35}"/>
</p:tagLst>
</file>

<file path=ppt/tags/tag82.xml><?xml version="1.0" encoding="utf-8"?>
<p:tagLst xmlns:p="http://schemas.openxmlformats.org/presentationml/2006/main">
  <p:tag name="KSO_WM_BEAUTIFY_FLAG" val=""/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34.6,&quot;left&quot;:-141.2,&quot;top&quot;:86.75,&quot;width&quot;:1242.35}"/>
</p:tagLst>
</file>

<file path=ppt/tags/tag83.xml><?xml version="1.0" encoding="utf-8"?>
<p:tagLst xmlns:p="http://schemas.openxmlformats.org/presentationml/2006/main">
  <p:tag name="KSO_WM_BEAUTIFY_FLAG" val=""/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34.6,&quot;left&quot;:-141.2,&quot;top&quot;:86.75,&quot;width&quot;:1242.35}"/>
</p:tagLst>
</file>

<file path=ppt/tags/tag84.xml><?xml version="1.0" encoding="utf-8"?>
<p:tagLst xmlns:p="http://schemas.openxmlformats.org/presentationml/2006/main">
  <p:tag name="KSO_WM_BEAUTIFY_FLAG" val=""/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34.6,&quot;left&quot;:-141.2,&quot;top&quot;:86.75,&quot;width&quot;:1242.35}"/>
</p:tagLst>
</file>

<file path=ppt/tags/tag85.xml><?xml version="1.0" encoding="utf-8"?>
<p:tagLst xmlns:p="http://schemas.openxmlformats.org/presentationml/2006/main">
  <p:tag name="KSO_WM_BEAUTIFY_FLAG" val=""/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34.6,&quot;left&quot;:-141.2,&quot;top&quot;:86.75,&quot;width&quot;:1242.35}"/>
</p:tagLst>
</file>

<file path=ppt/tags/tag86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89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DIAGRAM_VIRTUALLY_FRAME" val="{&quot;height&quot;:473.7489763779528,&quot;left&quot;:13.544803149606286,&quot;top&quot;:66.3,&quot;width&quot;:902.4551968503936}"/>
</p:tagLst>
</file>

<file path=ppt/tags/tag90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91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97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98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BEAUTIFY_FLAG" val="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8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第一PPT，www.1ppt.com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阿里巴巴普惠体"/>
        <a:ea typeface="阿里巴巴普惠体"/>
        <a:cs typeface=""/>
      </a:majorFont>
      <a:minorFont>
        <a:latin typeface="阿里巴巴普惠体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ED289"/>
      </a:accent1>
      <a:accent2>
        <a:srgbClr val="00B745"/>
      </a:accent2>
      <a:accent3>
        <a:srgbClr val="6ED289"/>
      </a:accent3>
      <a:accent4>
        <a:srgbClr val="00B745"/>
      </a:accent4>
      <a:accent5>
        <a:srgbClr val="6ED289"/>
      </a:accent5>
      <a:accent6>
        <a:srgbClr val="00B745"/>
      </a:accent6>
      <a:hlink>
        <a:srgbClr val="6ED289"/>
      </a:hlink>
      <a:folHlink>
        <a:srgbClr val="00B745"/>
      </a:folHlink>
    </a:clrScheme>
    <a:fontScheme name="自定义 9">
      <a:majorFont>
        <a:latin typeface="阿里巴巴普惠体"/>
        <a:ea typeface="阿里巴巴普惠体"/>
        <a:cs typeface=""/>
      </a:majorFont>
      <a:minorFont>
        <a:latin typeface="阿里巴巴普惠体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阿里巴巴普惠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阿里巴巴普惠体"/>
        <a:ea typeface=""/>
        <a:cs typeface=""/>
        <a:font script="Jpan" typeface="ＭＳ Ｐゴシック"/>
        <a:font script="Hang" typeface="맑은 고딕"/>
        <a:font script="Hans" typeface="阿里巴巴普惠体"/>
        <a:font script="Hant" typeface="新細明體"/>
        <a:font script="Arab" typeface="阿里巴巴普惠体"/>
        <a:font script="Hebr" typeface="阿里巴巴普惠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阿里巴巴普惠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阿里巴巴普惠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阿里巴巴普惠体"/>
        <a:ea typeface=""/>
        <a:cs typeface=""/>
        <a:font script="Jpan" typeface="ＭＳ Ｐゴシック"/>
        <a:font script="Hang" typeface="맑은 고딕"/>
        <a:font script="Hans" typeface="阿里巴巴普惠体"/>
        <a:font script="Hant" typeface="新細明體"/>
        <a:font script="Arab" typeface="阿里巴巴普惠体"/>
        <a:font script="Hebr" typeface="阿里巴巴普惠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阿里巴巴普惠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1082</Words>
  <Application>WPS 演示</Application>
  <PresentationFormat>宽屏</PresentationFormat>
  <Paragraphs>194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汉仪旗黑</vt:lpstr>
      <vt:lpstr>Wingdings</vt:lpstr>
      <vt:lpstr>阿里巴巴普惠体</vt:lpstr>
      <vt:lpstr>思源宋体 CN Heavy</vt:lpstr>
      <vt:lpstr>汉仪书宋二KW</vt:lpstr>
      <vt:lpstr>苹方-简</vt:lpstr>
      <vt:lpstr>思源黑体 CN Normal</vt:lpstr>
      <vt:lpstr>包图粗黑体</vt:lpstr>
      <vt:lpstr>Source Sans Pro Light</vt:lpstr>
      <vt:lpstr>宋体</vt:lpstr>
      <vt:lpstr>Arial Unicode MS</vt:lpstr>
      <vt:lpstr>思源黑体 CN Bold</vt:lpstr>
      <vt:lpstr>汉仪中黑KW</vt:lpstr>
      <vt:lpstr>汉仪中圆简</vt:lpstr>
      <vt:lpstr>华文宋体</vt:lpstr>
      <vt:lpstr>Arial</vt:lpstr>
      <vt:lpstr>微软雅黑</vt:lpstr>
      <vt:lpstr>Thonburi</vt:lpstr>
      <vt:lpstr>Calibri</vt:lpstr>
      <vt:lpstr>Helvetica Neue</vt:lpstr>
      <vt:lpstr>包图粗黑体</vt:lpstr>
      <vt:lpstr>微软雅黑</vt:lpstr>
      <vt:lpstr>思源宋体 CN Heavy</vt:lpstr>
      <vt:lpstr>思源黑体 CN Bold</vt:lpstr>
      <vt:lpstr>汉仪中圆简</vt:lpstr>
      <vt:lpstr>阿里巴巴普惠体</vt:lpstr>
      <vt:lpstr>WPS-Bullets-new</vt:lpstr>
      <vt:lpstr>黑体</vt:lpstr>
      <vt:lpstr>Heiti SC Light</vt:lpstr>
      <vt:lpstr>Heiti SC Medium</vt:lpstr>
      <vt:lpstr>第一PPT，www.1ppt.com</vt:lpstr>
      <vt:lpstr>第一PPT，www.1ppt.com 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春天主题</dc:title>
  <dc:creator>第一PPT，www.1ppt.com</dc:creator>
  <cp:keywords>www.1ppt.com</cp:keywords>
  <dc:description>第一PPT</dc:description>
  <cp:lastModifiedBy>周灿</cp:lastModifiedBy>
  <cp:revision>259</cp:revision>
  <dcterms:created xsi:type="dcterms:W3CDTF">2026-01-07T16:27:09Z</dcterms:created>
  <dcterms:modified xsi:type="dcterms:W3CDTF">2026-01-07T16:27:09Z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2052-12.1.24031.24031</vt:lpwstr>
  </property>
  <property fmtid="{D5CDD505-2E9C-101B-9397-08002B2CF9AE}" pid="3" name="KSOSaveFontToCloudKey">
    <vt:lpwstr>212913176_cloud</vt:lpwstr>
  </property>
  <property fmtid="{D5CDD505-2E9C-101B-9397-08002B2CF9AE}" pid="4" name="ICV">
    <vt:lpwstr>5A8090A0F370654A47235E69B5DBEF65_43</vt:lpwstr>
  </property>
</Properties>
</file>